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3.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14.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09" r:id="rId1"/>
  </p:sldMasterIdLst>
  <p:notesMasterIdLst>
    <p:notesMasterId r:id="rId66"/>
  </p:notesMasterIdLst>
  <p:sldIdLst>
    <p:sldId id="483" r:id="rId2"/>
    <p:sldId id="312" r:id="rId3"/>
    <p:sldId id="303" r:id="rId4"/>
    <p:sldId id="302" r:id="rId5"/>
    <p:sldId id="336" r:id="rId6"/>
    <p:sldId id="257" r:id="rId7"/>
    <p:sldId id="261" r:id="rId8"/>
    <p:sldId id="260" r:id="rId9"/>
    <p:sldId id="494" r:id="rId10"/>
    <p:sldId id="258" r:id="rId11"/>
    <p:sldId id="259" r:id="rId12"/>
    <p:sldId id="256" r:id="rId13"/>
    <p:sldId id="398" r:id="rId14"/>
    <p:sldId id="416" r:id="rId15"/>
    <p:sldId id="414" r:id="rId16"/>
    <p:sldId id="288" r:id="rId17"/>
    <p:sldId id="469" r:id="rId18"/>
    <p:sldId id="467" r:id="rId19"/>
    <p:sldId id="474" r:id="rId20"/>
    <p:sldId id="470" r:id="rId21"/>
    <p:sldId id="472" r:id="rId22"/>
    <p:sldId id="473" r:id="rId23"/>
    <p:sldId id="475" r:id="rId24"/>
    <p:sldId id="471" r:id="rId25"/>
    <p:sldId id="466" r:id="rId26"/>
    <p:sldId id="465" r:id="rId27"/>
    <p:sldId id="481" r:id="rId28"/>
    <p:sldId id="480" r:id="rId29"/>
    <p:sldId id="479" r:id="rId30"/>
    <p:sldId id="476" r:id="rId31"/>
    <p:sldId id="477" r:id="rId32"/>
    <p:sldId id="478" r:id="rId33"/>
    <p:sldId id="468" r:id="rId34"/>
    <p:sldId id="417" r:id="rId35"/>
    <p:sldId id="418" r:id="rId36"/>
    <p:sldId id="420" r:id="rId37"/>
    <p:sldId id="419" r:id="rId38"/>
    <p:sldId id="421" r:id="rId39"/>
    <p:sldId id="422" r:id="rId40"/>
    <p:sldId id="423" r:id="rId41"/>
    <p:sldId id="426" r:id="rId42"/>
    <p:sldId id="487" r:id="rId43"/>
    <p:sldId id="485" r:id="rId44"/>
    <p:sldId id="495" r:id="rId45"/>
    <p:sldId id="324" r:id="rId46"/>
    <p:sldId id="488" r:id="rId47"/>
    <p:sldId id="392" r:id="rId48"/>
    <p:sldId id="393" r:id="rId49"/>
    <p:sldId id="368" r:id="rId50"/>
    <p:sldId id="369" r:id="rId51"/>
    <p:sldId id="370" r:id="rId52"/>
    <p:sldId id="371" r:id="rId53"/>
    <p:sldId id="396" r:id="rId54"/>
    <p:sldId id="384" r:id="rId55"/>
    <p:sldId id="381" r:id="rId56"/>
    <p:sldId id="383" r:id="rId57"/>
    <p:sldId id="382" r:id="rId58"/>
    <p:sldId id="429" r:id="rId59"/>
    <p:sldId id="430" r:id="rId60"/>
    <p:sldId id="425" r:id="rId61"/>
    <p:sldId id="424" r:id="rId62"/>
    <p:sldId id="428" r:id="rId63"/>
    <p:sldId id="335" r:id="rId64"/>
    <p:sldId id="492" r:id="rId6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07705A8-8F74-417B-BCD2-6A7438DBF2D3}" v="783" dt="2022-10-05T17:32:46.41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002" autoAdjust="0"/>
    <p:restoredTop sz="94660"/>
  </p:normalViewPr>
  <p:slideViewPr>
    <p:cSldViewPr snapToGrid="0">
      <p:cViewPr varScale="1">
        <p:scale>
          <a:sx n="89" d="100"/>
          <a:sy n="89" d="100"/>
        </p:scale>
        <p:origin x="72" y="3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71"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microsoft.com/office/2015/10/relationships/revisionInfo" Target="revisionInfo.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eggie Ott" userId="e09ed141-9e79-4b44-a8be-5f761aebcf3c" providerId="ADAL" clId="{307705A8-8F74-417B-BCD2-6A7438DBF2D3}"/>
    <pc:docChg chg="undo redo custSel addSld delSld modSld sldOrd addMainMaster delMainMaster">
      <pc:chgData name="Reggie Ott" userId="e09ed141-9e79-4b44-a8be-5f761aebcf3c" providerId="ADAL" clId="{307705A8-8F74-417B-BCD2-6A7438DBF2D3}" dt="2022-10-05T17:49:46.720" v="6992" actId="1076"/>
      <pc:docMkLst>
        <pc:docMk/>
      </pc:docMkLst>
      <pc:sldChg chg="delSp add setBg delDesignElem">
        <pc:chgData name="Reggie Ott" userId="e09ed141-9e79-4b44-a8be-5f761aebcf3c" providerId="ADAL" clId="{307705A8-8F74-417B-BCD2-6A7438DBF2D3}" dt="2022-10-05T17:32:46.412" v="6988"/>
        <pc:sldMkLst>
          <pc:docMk/>
          <pc:sldMk cId="45389498" sldId="256"/>
        </pc:sldMkLst>
        <pc:spChg chg="del">
          <ac:chgData name="Reggie Ott" userId="e09ed141-9e79-4b44-a8be-5f761aebcf3c" providerId="ADAL" clId="{307705A8-8F74-417B-BCD2-6A7438DBF2D3}" dt="2022-10-05T17:32:46.412" v="6988"/>
          <ac:spMkLst>
            <pc:docMk/>
            <pc:sldMk cId="45389498" sldId="256"/>
            <ac:spMk id="15" creationId="{42A4FC2C-047E-45A5-965D-8E1E3BF09BC6}"/>
          </ac:spMkLst>
        </pc:spChg>
      </pc:sldChg>
      <pc:sldChg chg="addSp delSp modSp del mod setBg modClrScheme addAnim delAnim chgLayout">
        <pc:chgData name="Reggie Ott" userId="e09ed141-9e79-4b44-a8be-5f761aebcf3c" providerId="ADAL" clId="{307705A8-8F74-417B-BCD2-6A7438DBF2D3}" dt="2022-09-14T18:59:45.288" v="179" actId="2696"/>
        <pc:sldMkLst>
          <pc:docMk/>
          <pc:sldMk cId="1174770290" sldId="256"/>
        </pc:sldMkLst>
        <pc:spChg chg="mod">
          <ac:chgData name="Reggie Ott" userId="e09ed141-9e79-4b44-a8be-5f761aebcf3c" providerId="ADAL" clId="{307705A8-8F74-417B-BCD2-6A7438DBF2D3}" dt="2022-07-26T14:31:52.812" v="68" actId="26606"/>
          <ac:spMkLst>
            <pc:docMk/>
            <pc:sldMk cId="1174770290" sldId="256"/>
            <ac:spMk id="2" creationId="{067E2302-DAF0-2313-6A9D-63D3FE72E9BB}"/>
          </ac:spMkLst>
        </pc:spChg>
        <pc:spChg chg="mod">
          <ac:chgData name="Reggie Ott" userId="e09ed141-9e79-4b44-a8be-5f761aebcf3c" providerId="ADAL" clId="{307705A8-8F74-417B-BCD2-6A7438DBF2D3}" dt="2022-07-26T14:31:52.812" v="68" actId="26606"/>
          <ac:spMkLst>
            <pc:docMk/>
            <pc:sldMk cId="1174770290" sldId="256"/>
            <ac:spMk id="3" creationId="{82A4AC81-DA32-E5A9-BB2B-5508C03A54B9}"/>
          </ac:spMkLst>
        </pc:spChg>
        <pc:spChg chg="del">
          <ac:chgData name="Reggie Ott" userId="e09ed141-9e79-4b44-a8be-5f761aebcf3c" providerId="ADAL" clId="{307705A8-8F74-417B-BCD2-6A7438DBF2D3}" dt="2022-07-26T14:24:01.575" v="1" actId="26606"/>
          <ac:spMkLst>
            <pc:docMk/>
            <pc:sldMk cId="1174770290" sldId="256"/>
            <ac:spMk id="19" creationId="{87CC2527-562A-4F69-B487-4371E5B243E7}"/>
          </ac:spMkLst>
        </pc:spChg>
        <pc:spChg chg="add del">
          <ac:chgData name="Reggie Ott" userId="e09ed141-9e79-4b44-a8be-5f761aebcf3c" providerId="ADAL" clId="{307705A8-8F74-417B-BCD2-6A7438DBF2D3}" dt="2022-07-26T14:24:28.761" v="7" actId="26606"/>
          <ac:spMkLst>
            <pc:docMk/>
            <pc:sldMk cId="1174770290" sldId="256"/>
            <ac:spMk id="25" creationId="{FE74E104-78A8-4DFA-9782-03C75DE1BF02}"/>
          </ac:spMkLst>
        </pc:spChg>
        <pc:spChg chg="add del">
          <ac:chgData name="Reggie Ott" userId="e09ed141-9e79-4b44-a8be-5f761aebcf3c" providerId="ADAL" clId="{307705A8-8F74-417B-BCD2-6A7438DBF2D3}" dt="2022-07-26T14:24:28.761" v="7" actId="26606"/>
          <ac:spMkLst>
            <pc:docMk/>
            <pc:sldMk cId="1174770290" sldId="256"/>
            <ac:spMk id="27" creationId="{1747BCEA-D77E-4BD6-8954-C64996AB739A}"/>
          </ac:spMkLst>
        </pc:spChg>
        <pc:spChg chg="add del">
          <ac:chgData name="Reggie Ott" userId="e09ed141-9e79-4b44-a8be-5f761aebcf3c" providerId="ADAL" clId="{307705A8-8F74-417B-BCD2-6A7438DBF2D3}" dt="2022-07-26T14:24:28.761" v="7" actId="26606"/>
          <ac:spMkLst>
            <pc:docMk/>
            <pc:sldMk cId="1174770290" sldId="256"/>
            <ac:spMk id="29" creationId="{76D563F6-B8F0-406F-A032-1E478CA25158}"/>
          </ac:spMkLst>
        </pc:spChg>
        <pc:spChg chg="add del">
          <ac:chgData name="Reggie Ott" userId="e09ed141-9e79-4b44-a8be-5f761aebcf3c" providerId="ADAL" clId="{307705A8-8F74-417B-BCD2-6A7438DBF2D3}" dt="2022-07-26T14:24:28.698" v="6" actId="26606"/>
          <ac:spMkLst>
            <pc:docMk/>
            <pc:sldMk cId="1174770290" sldId="256"/>
            <ac:spMk id="34" creationId="{1DB043B4-68C6-45B9-82AC-A5800EADB8DB}"/>
          </ac:spMkLst>
        </pc:spChg>
        <pc:spChg chg="add del">
          <ac:chgData name="Reggie Ott" userId="e09ed141-9e79-4b44-a8be-5f761aebcf3c" providerId="ADAL" clId="{307705A8-8F74-417B-BCD2-6A7438DBF2D3}" dt="2022-07-26T14:24:28.698" v="6" actId="26606"/>
          <ac:spMkLst>
            <pc:docMk/>
            <pc:sldMk cId="1174770290" sldId="256"/>
            <ac:spMk id="36" creationId="{28A00A08-E4E6-4184-B484-E0E034072AE0}"/>
          </ac:spMkLst>
        </pc:spChg>
        <pc:spChg chg="add del">
          <ac:chgData name="Reggie Ott" userId="e09ed141-9e79-4b44-a8be-5f761aebcf3c" providerId="ADAL" clId="{307705A8-8F74-417B-BCD2-6A7438DBF2D3}" dt="2022-07-26T14:26:50.084" v="36" actId="26606"/>
          <ac:spMkLst>
            <pc:docMk/>
            <pc:sldMk cId="1174770290" sldId="256"/>
            <ac:spMk id="47" creationId="{6CA2C65D-0168-1245-86C8-62A8A6F7B813}"/>
          </ac:spMkLst>
        </pc:spChg>
        <pc:spChg chg="add del">
          <ac:chgData name="Reggie Ott" userId="e09ed141-9e79-4b44-a8be-5f761aebcf3c" providerId="ADAL" clId="{307705A8-8F74-417B-BCD2-6A7438DBF2D3}" dt="2022-07-26T14:26:50.084" v="36" actId="26606"/>
          <ac:spMkLst>
            <pc:docMk/>
            <pc:sldMk cId="1174770290" sldId="256"/>
            <ac:spMk id="48" creationId="{56EC6756-249A-354D-B2C0-DA82BEEEC9B9}"/>
          </ac:spMkLst>
        </pc:spChg>
        <pc:spChg chg="add del">
          <ac:chgData name="Reggie Ott" userId="e09ed141-9e79-4b44-a8be-5f761aebcf3c" providerId="ADAL" clId="{307705A8-8F74-417B-BCD2-6A7438DBF2D3}" dt="2022-07-26T14:26:50.084" v="36" actId="26606"/>
          <ac:spMkLst>
            <pc:docMk/>
            <pc:sldMk cId="1174770290" sldId="256"/>
            <ac:spMk id="49" creationId="{99B14128-2D03-F14B-8681-9410A28F3AA2}"/>
          </ac:spMkLst>
        </pc:spChg>
        <pc:spChg chg="add del">
          <ac:chgData name="Reggie Ott" userId="e09ed141-9e79-4b44-a8be-5f761aebcf3c" providerId="ADAL" clId="{307705A8-8F74-417B-BCD2-6A7438DBF2D3}" dt="2022-07-26T14:25:12.359" v="15" actId="26606"/>
          <ac:spMkLst>
            <pc:docMk/>
            <pc:sldMk cId="1174770290" sldId="256"/>
            <ac:spMk id="54" creationId="{54F3A7E8-6DA9-4C2B-ACC8-475F34DAEA1B}"/>
          </ac:spMkLst>
        </pc:spChg>
        <pc:spChg chg="add del">
          <ac:chgData name="Reggie Ott" userId="e09ed141-9e79-4b44-a8be-5f761aebcf3c" providerId="ADAL" clId="{307705A8-8F74-417B-BCD2-6A7438DBF2D3}" dt="2022-07-26T14:25:12.359" v="15" actId="26606"/>
          <ac:spMkLst>
            <pc:docMk/>
            <pc:sldMk cId="1174770290" sldId="256"/>
            <ac:spMk id="56" creationId="{5B21CDF0-4D24-4190-9285-9016C19C164F}"/>
          </ac:spMkLst>
        </pc:spChg>
        <pc:spChg chg="add del">
          <ac:chgData name="Reggie Ott" userId="e09ed141-9e79-4b44-a8be-5f761aebcf3c" providerId="ADAL" clId="{307705A8-8F74-417B-BCD2-6A7438DBF2D3}" dt="2022-07-26T14:25:55.627" v="23" actId="26606"/>
          <ac:spMkLst>
            <pc:docMk/>
            <pc:sldMk cId="1174770290" sldId="256"/>
            <ac:spMk id="60" creationId="{B7299D5D-ECC5-41EB-B830-C3A35FB35516}"/>
          </ac:spMkLst>
        </pc:spChg>
        <pc:spChg chg="add del">
          <ac:chgData name="Reggie Ott" userId="e09ed141-9e79-4b44-a8be-5f761aebcf3c" providerId="ADAL" clId="{307705A8-8F74-417B-BCD2-6A7438DBF2D3}" dt="2022-07-26T14:25:55.627" v="23" actId="26606"/>
          <ac:spMkLst>
            <pc:docMk/>
            <pc:sldMk cId="1174770290" sldId="256"/>
            <ac:spMk id="62" creationId="{88C91735-5EFE-44D1-8CC6-FDF0D11B6F5D}"/>
          </ac:spMkLst>
        </pc:spChg>
        <pc:spChg chg="add del">
          <ac:chgData name="Reggie Ott" userId="e09ed141-9e79-4b44-a8be-5f761aebcf3c" providerId="ADAL" clId="{307705A8-8F74-417B-BCD2-6A7438DBF2D3}" dt="2022-07-26T14:25:55.627" v="23" actId="26606"/>
          <ac:spMkLst>
            <pc:docMk/>
            <pc:sldMk cId="1174770290" sldId="256"/>
            <ac:spMk id="64" creationId="{D33F926C-2613-475D-AEE4-CD7D87D3BA2D}"/>
          </ac:spMkLst>
        </pc:spChg>
        <pc:spChg chg="add del">
          <ac:chgData name="Reggie Ott" userId="e09ed141-9e79-4b44-a8be-5f761aebcf3c" providerId="ADAL" clId="{307705A8-8F74-417B-BCD2-6A7438DBF2D3}" dt="2022-07-26T14:25:29.825" v="17" actId="26606"/>
          <ac:spMkLst>
            <pc:docMk/>
            <pc:sldMk cId="1174770290" sldId="256"/>
            <ac:spMk id="68" creationId="{F1174801-1395-44C5-9B00-CCAC45C056E7}"/>
          </ac:spMkLst>
        </pc:spChg>
        <pc:spChg chg="add del">
          <ac:chgData name="Reggie Ott" userId="e09ed141-9e79-4b44-a8be-5f761aebcf3c" providerId="ADAL" clId="{307705A8-8F74-417B-BCD2-6A7438DBF2D3}" dt="2022-07-26T14:25:29.825" v="17" actId="26606"/>
          <ac:spMkLst>
            <pc:docMk/>
            <pc:sldMk cId="1174770290" sldId="256"/>
            <ac:spMk id="69" creationId="{8BADB362-9771-4A3C-B9E5-6777F34C5041}"/>
          </ac:spMkLst>
        </pc:spChg>
        <pc:spChg chg="add del">
          <ac:chgData name="Reggie Ott" userId="e09ed141-9e79-4b44-a8be-5f761aebcf3c" providerId="ADAL" clId="{307705A8-8F74-417B-BCD2-6A7438DBF2D3}" dt="2022-07-26T14:25:38.878" v="19" actId="26606"/>
          <ac:spMkLst>
            <pc:docMk/>
            <pc:sldMk cId="1174770290" sldId="256"/>
            <ac:spMk id="74" creationId="{51B63EEE-B5E3-42ED-90DF-2948123C7049}"/>
          </ac:spMkLst>
        </pc:spChg>
        <pc:spChg chg="add del">
          <ac:chgData name="Reggie Ott" userId="e09ed141-9e79-4b44-a8be-5f761aebcf3c" providerId="ADAL" clId="{307705A8-8F74-417B-BCD2-6A7438DBF2D3}" dt="2022-07-26T14:25:38.878" v="19" actId="26606"/>
          <ac:spMkLst>
            <pc:docMk/>
            <pc:sldMk cId="1174770290" sldId="256"/>
            <ac:spMk id="75" creationId="{00DC7BE8-B819-4865-ACAD-6EE9C972122D}"/>
          </ac:spMkLst>
        </pc:spChg>
        <pc:spChg chg="add del">
          <ac:chgData name="Reggie Ott" userId="e09ed141-9e79-4b44-a8be-5f761aebcf3c" providerId="ADAL" clId="{307705A8-8F74-417B-BCD2-6A7438DBF2D3}" dt="2022-07-26T14:25:46.687" v="21" actId="26606"/>
          <ac:spMkLst>
            <pc:docMk/>
            <pc:sldMk cId="1174770290" sldId="256"/>
            <ac:spMk id="79" creationId="{9C51935E-4A08-4AE4-8E13-F40CD3C4F1C4}"/>
          </ac:spMkLst>
        </pc:spChg>
        <pc:spChg chg="add del">
          <ac:chgData name="Reggie Ott" userId="e09ed141-9e79-4b44-a8be-5f761aebcf3c" providerId="ADAL" clId="{307705A8-8F74-417B-BCD2-6A7438DBF2D3}" dt="2022-07-26T14:25:55.627" v="23" actId="26606"/>
          <ac:spMkLst>
            <pc:docMk/>
            <pc:sldMk cId="1174770290" sldId="256"/>
            <ac:spMk id="81" creationId="{610334BF-0422-4A9A-BE46-AEB8C348BAC4}"/>
          </ac:spMkLst>
        </pc:spChg>
        <pc:spChg chg="add del">
          <ac:chgData name="Reggie Ott" userId="e09ed141-9e79-4b44-a8be-5f761aebcf3c" providerId="ADAL" clId="{307705A8-8F74-417B-BCD2-6A7438DBF2D3}" dt="2022-07-26T14:25:55.627" v="23" actId="26606"/>
          <ac:spMkLst>
            <pc:docMk/>
            <pc:sldMk cId="1174770290" sldId="256"/>
            <ac:spMk id="82" creationId="{C98F2823-0279-49D8-928D-754B222533EF}"/>
          </ac:spMkLst>
        </pc:spChg>
        <pc:spChg chg="add del">
          <ac:chgData name="Reggie Ott" userId="e09ed141-9e79-4b44-a8be-5f761aebcf3c" providerId="ADAL" clId="{307705A8-8F74-417B-BCD2-6A7438DBF2D3}" dt="2022-07-26T14:25:55.627" v="23" actId="26606"/>
          <ac:spMkLst>
            <pc:docMk/>
            <pc:sldMk cId="1174770290" sldId="256"/>
            <ac:spMk id="83" creationId="{02E45E95-311C-41C7-A882-6E43F0806865}"/>
          </ac:spMkLst>
        </pc:spChg>
        <pc:spChg chg="add del">
          <ac:chgData name="Reggie Ott" userId="e09ed141-9e79-4b44-a8be-5f761aebcf3c" providerId="ADAL" clId="{307705A8-8F74-417B-BCD2-6A7438DBF2D3}" dt="2022-07-26T14:26:04.498" v="25" actId="26606"/>
          <ac:spMkLst>
            <pc:docMk/>
            <pc:sldMk cId="1174770290" sldId="256"/>
            <ac:spMk id="85" creationId="{51B63EEE-B5E3-42ED-90DF-2948123C7049}"/>
          </ac:spMkLst>
        </pc:spChg>
        <pc:spChg chg="add del">
          <ac:chgData name="Reggie Ott" userId="e09ed141-9e79-4b44-a8be-5f761aebcf3c" providerId="ADAL" clId="{307705A8-8F74-417B-BCD2-6A7438DBF2D3}" dt="2022-07-26T14:26:04.498" v="25" actId="26606"/>
          <ac:spMkLst>
            <pc:docMk/>
            <pc:sldMk cId="1174770290" sldId="256"/>
            <ac:spMk id="86" creationId="{00DC7BE8-B819-4865-ACAD-6EE9C972122D}"/>
          </ac:spMkLst>
        </pc:spChg>
        <pc:spChg chg="add del">
          <ac:chgData name="Reggie Ott" userId="e09ed141-9e79-4b44-a8be-5f761aebcf3c" providerId="ADAL" clId="{307705A8-8F74-417B-BCD2-6A7438DBF2D3}" dt="2022-07-26T14:26:31.455" v="27" actId="26606"/>
          <ac:spMkLst>
            <pc:docMk/>
            <pc:sldMk cId="1174770290" sldId="256"/>
            <ac:spMk id="93" creationId="{678CC48C-9275-4EFA-9B84-8E818500B9C1}"/>
          </ac:spMkLst>
        </pc:spChg>
        <pc:spChg chg="add del">
          <ac:chgData name="Reggie Ott" userId="e09ed141-9e79-4b44-a8be-5f761aebcf3c" providerId="ADAL" clId="{307705A8-8F74-417B-BCD2-6A7438DBF2D3}" dt="2022-07-26T14:26:38.139" v="29" actId="26606"/>
          <ac:spMkLst>
            <pc:docMk/>
            <pc:sldMk cId="1174770290" sldId="256"/>
            <ac:spMk id="95" creationId="{155D7866-985D-4D23-BF0E-72CA30F5C7E9}"/>
          </ac:spMkLst>
        </pc:spChg>
        <pc:spChg chg="add del">
          <ac:chgData name="Reggie Ott" userId="e09ed141-9e79-4b44-a8be-5f761aebcf3c" providerId="ADAL" clId="{307705A8-8F74-417B-BCD2-6A7438DBF2D3}" dt="2022-07-26T14:26:38.139" v="29" actId="26606"/>
          <ac:spMkLst>
            <pc:docMk/>
            <pc:sldMk cId="1174770290" sldId="256"/>
            <ac:spMk id="96" creationId="{0ADDB668-2CA4-4D2B-9C34-3487CA330BA8}"/>
          </ac:spMkLst>
        </pc:spChg>
        <pc:spChg chg="add del">
          <ac:chgData name="Reggie Ott" userId="e09ed141-9e79-4b44-a8be-5f761aebcf3c" providerId="ADAL" clId="{307705A8-8F74-417B-BCD2-6A7438DBF2D3}" dt="2022-07-26T14:26:38.139" v="29" actId="26606"/>
          <ac:spMkLst>
            <pc:docMk/>
            <pc:sldMk cId="1174770290" sldId="256"/>
            <ac:spMk id="97" creationId="{2568BC19-F052-4108-93E1-6A3D1DEC072F}"/>
          </ac:spMkLst>
        </pc:spChg>
        <pc:spChg chg="add del">
          <ac:chgData name="Reggie Ott" userId="e09ed141-9e79-4b44-a8be-5f761aebcf3c" providerId="ADAL" clId="{307705A8-8F74-417B-BCD2-6A7438DBF2D3}" dt="2022-07-26T14:26:38.139" v="29" actId="26606"/>
          <ac:spMkLst>
            <pc:docMk/>
            <pc:sldMk cId="1174770290" sldId="256"/>
            <ac:spMk id="98" creationId="{D5FD337D-4D6B-4C8B-B6F5-121097E09881}"/>
          </ac:spMkLst>
        </pc:spChg>
        <pc:spChg chg="add del">
          <ac:chgData name="Reggie Ott" userId="e09ed141-9e79-4b44-a8be-5f761aebcf3c" providerId="ADAL" clId="{307705A8-8F74-417B-BCD2-6A7438DBF2D3}" dt="2022-07-26T14:26:46.497" v="33" actId="26606"/>
          <ac:spMkLst>
            <pc:docMk/>
            <pc:sldMk cId="1174770290" sldId="256"/>
            <ac:spMk id="100" creationId="{75955B3A-C08D-43E6-ABEF-A4F616FB682B}"/>
          </ac:spMkLst>
        </pc:spChg>
        <pc:spChg chg="add del">
          <ac:chgData name="Reggie Ott" userId="e09ed141-9e79-4b44-a8be-5f761aebcf3c" providerId="ADAL" clId="{307705A8-8F74-417B-BCD2-6A7438DBF2D3}" dt="2022-07-26T14:26:46.497" v="33" actId="26606"/>
          <ac:spMkLst>
            <pc:docMk/>
            <pc:sldMk cId="1174770290" sldId="256"/>
            <ac:spMk id="101" creationId="{C719694A-8B4E-4127-9C08-9B8F39B6F284}"/>
          </ac:spMkLst>
        </pc:spChg>
        <pc:spChg chg="add del">
          <ac:chgData name="Reggie Ott" userId="e09ed141-9e79-4b44-a8be-5f761aebcf3c" providerId="ADAL" clId="{307705A8-8F74-417B-BCD2-6A7438DBF2D3}" dt="2022-07-26T14:26:46.497" v="33" actId="26606"/>
          <ac:spMkLst>
            <pc:docMk/>
            <pc:sldMk cId="1174770290" sldId="256"/>
            <ac:spMk id="102" creationId="{52D36E6B-D7EF-409B-B48D-1628C06EE123}"/>
          </ac:spMkLst>
        </pc:spChg>
        <pc:spChg chg="add del">
          <ac:chgData name="Reggie Ott" userId="e09ed141-9e79-4b44-a8be-5f761aebcf3c" providerId="ADAL" clId="{307705A8-8F74-417B-BCD2-6A7438DBF2D3}" dt="2022-07-26T14:26:46.497" v="33" actId="26606"/>
          <ac:spMkLst>
            <pc:docMk/>
            <pc:sldMk cId="1174770290" sldId="256"/>
            <ac:spMk id="103" creationId="{816D2053-BB10-4615-A38D-86EEC0D863E8}"/>
          </ac:spMkLst>
        </pc:spChg>
        <pc:spChg chg="add del">
          <ac:chgData name="Reggie Ott" userId="e09ed141-9e79-4b44-a8be-5f761aebcf3c" providerId="ADAL" clId="{307705A8-8F74-417B-BCD2-6A7438DBF2D3}" dt="2022-07-26T14:26:50.021" v="35" actId="26606"/>
          <ac:spMkLst>
            <pc:docMk/>
            <pc:sldMk cId="1174770290" sldId="256"/>
            <ac:spMk id="107" creationId="{678CC48C-9275-4EFA-9B84-8E818500B9C1}"/>
          </ac:spMkLst>
        </pc:spChg>
        <pc:spChg chg="add del">
          <ac:chgData name="Reggie Ott" userId="e09ed141-9e79-4b44-a8be-5f761aebcf3c" providerId="ADAL" clId="{307705A8-8F74-417B-BCD2-6A7438DBF2D3}" dt="2022-07-26T14:27:45.113" v="41" actId="26606"/>
          <ac:spMkLst>
            <pc:docMk/>
            <pc:sldMk cId="1174770290" sldId="256"/>
            <ac:spMk id="109" creationId="{155D7866-985D-4D23-BF0E-72CA30F5C7E9}"/>
          </ac:spMkLst>
        </pc:spChg>
        <pc:spChg chg="add del">
          <ac:chgData name="Reggie Ott" userId="e09ed141-9e79-4b44-a8be-5f761aebcf3c" providerId="ADAL" clId="{307705A8-8F74-417B-BCD2-6A7438DBF2D3}" dt="2022-07-26T14:27:45.113" v="41" actId="26606"/>
          <ac:spMkLst>
            <pc:docMk/>
            <pc:sldMk cId="1174770290" sldId="256"/>
            <ac:spMk id="110" creationId="{0ADDB668-2CA4-4D2B-9C34-3487CA330BA8}"/>
          </ac:spMkLst>
        </pc:spChg>
        <pc:spChg chg="add del">
          <ac:chgData name="Reggie Ott" userId="e09ed141-9e79-4b44-a8be-5f761aebcf3c" providerId="ADAL" clId="{307705A8-8F74-417B-BCD2-6A7438DBF2D3}" dt="2022-07-26T14:27:45.113" v="41" actId="26606"/>
          <ac:spMkLst>
            <pc:docMk/>
            <pc:sldMk cId="1174770290" sldId="256"/>
            <ac:spMk id="111" creationId="{2568BC19-F052-4108-93E1-6A3D1DEC072F}"/>
          </ac:spMkLst>
        </pc:spChg>
        <pc:spChg chg="add del">
          <ac:chgData name="Reggie Ott" userId="e09ed141-9e79-4b44-a8be-5f761aebcf3c" providerId="ADAL" clId="{307705A8-8F74-417B-BCD2-6A7438DBF2D3}" dt="2022-07-26T14:27:45.113" v="41" actId="26606"/>
          <ac:spMkLst>
            <pc:docMk/>
            <pc:sldMk cId="1174770290" sldId="256"/>
            <ac:spMk id="112" creationId="{D5FD337D-4D6B-4C8B-B6F5-121097E09881}"/>
          </ac:spMkLst>
        </pc:spChg>
        <pc:spChg chg="add del">
          <ac:chgData name="Reggie Ott" userId="e09ed141-9e79-4b44-a8be-5f761aebcf3c" providerId="ADAL" clId="{307705A8-8F74-417B-BCD2-6A7438DBF2D3}" dt="2022-07-26T14:27:45.067" v="40" actId="26606"/>
          <ac:spMkLst>
            <pc:docMk/>
            <pc:sldMk cId="1174770290" sldId="256"/>
            <ac:spMk id="117" creationId="{9C51935E-4A08-4AE4-8E13-F40CD3C4F1C4}"/>
          </ac:spMkLst>
        </pc:spChg>
        <pc:spChg chg="add del">
          <ac:chgData name="Reggie Ott" userId="e09ed141-9e79-4b44-a8be-5f761aebcf3c" providerId="ADAL" clId="{307705A8-8F74-417B-BCD2-6A7438DBF2D3}" dt="2022-07-26T14:28:24.981" v="50" actId="26606"/>
          <ac:spMkLst>
            <pc:docMk/>
            <pc:sldMk cId="1174770290" sldId="256"/>
            <ac:spMk id="123" creationId="{7C60369F-A41B-4D6E-8990-30E2715C5730}"/>
          </ac:spMkLst>
        </pc:spChg>
        <pc:spChg chg="add del">
          <ac:chgData name="Reggie Ott" userId="e09ed141-9e79-4b44-a8be-5f761aebcf3c" providerId="ADAL" clId="{307705A8-8F74-417B-BCD2-6A7438DBF2D3}" dt="2022-07-26T14:27:45.067" v="40" actId="26606"/>
          <ac:spMkLst>
            <pc:docMk/>
            <pc:sldMk cId="1174770290" sldId="256"/>
            <ac:spMk id="131" creationId="{8CED433A-4441-4EF2-A360-2D5C19C7F3CD}"/>
          </ac:spMkLst>
        </pc:spChg>
        <pc:spChg chg="add del">
          <ac:chgData name="Reggie Ott" userId="e09ed141-9e79-4b44-a8be-5f761aebcf3c" providerId="ADAL" clId="{307705A8-8F74-417B-BCD2-6A7438DBF2D3}" dt="2022-07-26T14:28:24.981" v="50" actId="26606"/>
          <ac:spMkLst>
            <pc:docMk/>
            <pc:sldMk cId="1174770290" sldId="256"/>
            <ac:spMk id="138" creationId="{EA164D6B-6878-4B9F-A2D0-985D39B17B46}"/>
          </ac:spMkLst>
        </pc:spChg>
        <pc:spChg chg="add del">
          <ac:chgData name="Reggie Ott" userId="e09ed141-9e79-4b44-a8be-5f761aebcf3c" providerId="ADAL" clId="{307705A8-8F74-417B-BCD2-6A7438DBF2D3}" dt="2022-07-26T14:28:24.981" v="50" actId="26606"/>
          <ac:spMkLst>
            <pc:docMk/>
            <pc:sldMk cId="1174770290" sldId="256"/>
            <ac:spMk id="139" creationId="{064738AB-B6BE-4867-889A-52CE4AC8DBD0}"/>
          </ac:spMkLst>
        </pc:spChg>
        <pc:spChg chg="add del">
          <ac:chgData name="Reggie Ott" userId="e09ed141-9e79-4b44-a8be-5f761aebcf3c" providerId="ADAL" clId="{307705A8-8F74-417B-BCD2-6A7438DBF2D3}" dt="2022-07-26T14:28:24.981" v="50" actId="26606"/>
          <ac:spMkLst>
            <pc:docMk/>
            <pc:sldMk cId="1174770290" sldId="256"/>
            <ac:spMk id="140" creationId="{BBD49B71-B686-4DFD-93AD-40CB19B626B9}"/>
          </ac:spMkLst>
        </pc:spChg>
        <pc:spChg chg="add del">
          <ac:chgData name="Reggie Ott" userId="e09ed141-9e79-4b44-a8be-5f761aebcf3c" providerId="ADAL" clId="{307705A8-8F74-417B-BCD2-6A7438DBF2D3}" dt="2022-07-26T14:28:19.898" v="47" actId="26606"/>
          <ac:spMkLst>
            <pc:docMk/>
            <pc:sldMk cId="1174770290" sldId="256"/>
            <ac:spMk id="145" creationId="{AB5EEF03-B0BA-454B-B285-4886785C2D58}"/>
          </ac:spMkLst>
        </pc:spChg>
        <pc:spChg chg="add del">
          <ac:chgData name="Reggie Ott" userId="e09ed141-9e79-4b44-a8be-5f761aebcf3c" providerId="ADAL" clId="{307705A8-8F74-417B-BCD2-6A7438DBF2D3}" dt="2022-07-26T14:28:19.898" v="47" actId="26606"/>
          <ac:spMkLst>
            <pc:docMk/>
            <pc:sldMk cId="1174770290" sldId="256"/>
            <ac:spMk id="147" creationId="{B17C82BA-B31E-489C-9E34-F04CE4526397}"/>
          </ac:spMkLst>
        </pc:spChg>
        <pc:spChg chg="add del">
          <ac:chgData name="Reggie Ott" userId="e09ed141-9e79-4b44-a8be-5f761aebcf3c" providerId="ADAL" clId="{307705A8-8F74-417B-BCD2-6A7438DBF2D3}" dt="2022-07-26T14:28:19.898" v="47" actId="26606"/>
          <ac:spMkLst>
            <pc:docMk/>
            <pc:sldMk cId="1174770290" sldId="256"/>
            <ac:spMk id="149" creationId="{F9CDB9AB-DC77-2944-BD97-52D6DB664950}"/>
          </ac:spMkLst>
        </pc:spChg>
        <pc:spChg chg="add del">
          <ac:chgData name="Reggie Ott" userId="e09ed141-9e79-4b44-a8be-5f761aebcf3c" providerId="ADAL" clId="{307705A8-8F74-417B-BCD2-6A7438DBF2D3}" dt="2022-07-26T14:28:24.896" v="49" actId="26606"/>
          <ac:spMkLst>
            <pc:docMk/>
            <pc:sldMk cId="1174770290" sldId="256"/>
            <ac:spMk id="151" creationId="{B6DE7CCF-F894-44DD-9FA3-8BD0D5CE25AD}"/>
          </ac:spMkLst>
        </pc:spChg>
        <pc:spChg chg="add del">
          <ac:chgData name="Reggie Ott" userId="e09ed141-9e79-4b44-a8be-5f761aebcf3c" providerId="ADAL" clId="{307705A8-8F74-417B-BCD2-6A7438DBF2D3}" dt="2022-07-26T14:28:24.896" v="49" actId="26606"/>
          <ac:spMkLst>
            <pc:docMk/>
            <pc:sldMk cId="1174770290" sldId="256"/>
            <ac:spMk id="152" creationId="{BA6285CA-6AFA-4F27-AFB5-1B32CDE09B1A}"/>
          </ac:spMkLst>
        </pc:spChg>
        <pc:spChg chg="add del">
          <ac:chgData name="Reggie Ott" userId="e09ed141-9e79-4b44-a8be-5f761aebcf3c" providerId="ADAL" clId="{307705A8-8F74-417B-BCD2-6A7438DBF2D3}" dt="2022-07-26T14:28:24.896" v="49" actId="26606"/>
          <ac:spMkLst>
            <pc:docMk/>
            <pc:sldMk cId="1174770290" sldId="256"/>
            <ac:spMk id="183" creationId="{AF152BFE-7BA8-4007-AD9C-F4DC95E437EE}"/>
          </ac:spMkLst>
        </pc:spChg>
        <pc:spChg chg="add del">
          <ac:chgData name="Reggie Ott" userId="e09ed141-9e79-4b44-a8be-5f761aebcf3c" providerId="ADAL" clId="{307705A8-8F74-417B-BCD2-6A7438DBF2D3}" dt="2022-07-26T14:28:24.896" v="49" actId="26606"/>
          <ac:spMkLst>
            <pc:docMk/>
            <pc:sldMk cId="1174770290" sldId="256"/>
            <ac:spMk id="184" creationId="{7BCC6446-8462-4A63-9B6F-8F57EC40F648}"/>
          </ac:spMkLst>
        </pc:spChg>
        <pc:spChg chg="add del">
          <ac:chgData name="Reggie Ott" userId="e09ed141-9e79-4b44-a8be-5f761aebcf3c" providerId="ADAL" clId="{307705A8-8F74-417B-BCD2-6A7438DBF2D3}" dt="2022-07-26T14:31:52.812" v="68" actId="26606"/>
          <ac:spMkLst>
            <pc:docMk/>
            <pc:sldMk cId="1174770290" sldId="256"/>
            <ac:spMk id="186" creationId="{F1174801-1395-44C5-9B00-CCAC45C056E7}"/>
          </ac:spMkLst>
        </pc:spChg>
        <pc:spChg chg="add del">
          <ac:chgData name="Reggie Ott" userId="e09ed141-9e79-4b44-a8be-5f761aebcf3c" providerId="ADAL" clId="{307705A8-8F74-417B-BCD2-6A7438DBF2D3}" dt="2022-07-26T14:31:52.812" v="68" actId="26606"/>
          <ac:spMkLst>
            <pc:docMk/>
            <pc:sldMk cId="1174770290" sldId="256"/>
            <ac:spMk id="187" creationId="{996DFAFB-BCE1-4BEC-82FB-D574234DEF0A}"/>
          </ac:spMkLst>
        </pc:spChg>
        <pc:spChg chg="add">
          <ac:chgData name="Reggie Ott" userId="e09ed141-9e79-4b44-a8be-5f761aebcf3c" providerId="ADAL" clId="{307705A8-8F74-417B-BCD2-6A7438DBF2D3}" dt="2022-07-26T14:31:52.812" v="68" actId="26606"/>
          <ac:spMkLst>
            <pc:docMk/>
            <pc:sldMk cId="1174770290" sldId="256"/>
            <ac:spMk id="196" creationId="{F1174801-1395-44C5-9B00-CCAC45C056E7}"/>
          </ac:spMkLst>
        </pc:spChg>
        <pc:spChg chg="add">
          <ac:chgData name="Reggie Ott" userId="e09ed141-9e79-4b44-a8be-5f761aebcf3c" providerId="ADAL" clId="{307705A8-8F74-417B-BCD2-6A7438DBF2D3}" dt="2022-07-26T14:31:52.812" v="68" actId="26606"/>
          <ac:spMkLst>
            <pc:docMk/>
            <pc:sldMk cId="1174770290" sldId="256"/>
            <ac:spMk id="198" creationId="{996DFAFB-BCE1-4BEC-82FB-D574234DEF0A}"/>
          </ac:spMkLst>
        </pc:spChg>
        <pc:spChg chg="add">
          <ac:chgData name="Reggie Ott" userId="e09ed141-9e79-4b44-a8be-5f761aebcf3c" providerId="ADAL" clId="{307705A8-8F74-417B-BCD2-6A7438DBF2D3}" dt="2022-07-26T14:31:52.812" v="68" actId="26606"/>
          <ac:spMkLst>
            <pc:docMk/>
            <pc:sldMk cId="1174770290" sldId="256"/>
            <ac:spMk id="200" creationId="{8D2A0DB3-EF43-4032-9B27-954E12CCB688}"/>
          </ac:spMkLst>
        </pc:spChg>
        <pc:grpChg chg="add del">
          <ac:chgData name="Reggie Ott" userId="e09ed141-9e79-4b44-a8be-5f761aebcf3c" providerId="ADAL" clId="{307705A8-8F74-417B-BCD2-6A7438DBF2D3}" dt="2022-07-26T14:24:28.698" v="6" actId="26606"/>
          <ac:grpSpMkLst>
            <pc:docMk/>
            <pc:sldMk cId="1174770290" sldId="256"/>
            <ac:grpSpMk id="38" creationId="{0780E404-3121-4F33-AF2D-65F659A97798}"/>
          </ac:grpSpMkLst>
        </pc:grpChg>
        <pc:grpChg chg="add del">
          <ac:chgData name="Reggie Ott" userId="e09ed141-9e79-4b44-a8be-5f761aebcf3c" providerId="ADAL" clId="{307705A8-8F74-417B-BCD2-6A7438DBF2D3}" dt="2022-07-26T14:24:28.698" v="6" actId="26606"/>
          <ac:grpSpMkLst>
            <pc:docMk/>
            <pc:sldMk cId="1174770290" sldId="256"/>
            <ac:grpSpMk id="42" creationId="{4B158E9A-DBF4-4AA7-B6B7-8C8EB2FBDD68}"/>
          </ac:grpSpMkLst>
        </pc:grpChg>
        <pc:grpChg chg="add del">
          <ac:chgData name="Reggie Ott" userId="e09ed141-9e79-4b44-a8be-5f761aebcf3c" providerId="ADAL" clId="{307705A8-8F74-417B-BCD2-6A7438DBF2D3}" dt="2022-07-26T14:25:12.359" v="15" actId="26606"/>
          <ac:grpSpMkLst>
            <pc:docMk/>
            <pc:sldMk cId="1174770290" sldId="256"/>
            <ac:grpSpMk id="58" creationId="{3C9AA14C-80A4-427C-A911-28CD20C56E5E}"/>
          </ac:grpSpMkLst>
        </pc:grpChg>
        <pc:grpChg chg="add del">
          <ac:chgData name="Reggie Ott" userId="e09ed141-9e79-4b44-a8be-5f761aebcf3c" providerId="ADAL" clId="{307705A8-8F74-417B-BCD2-6A7438DBF2D3}" dt="2022-07-26T14:25:12.359" v="15" actId="26606"/>
          <ac:grpSpMkLst>
            <pc:docMk/>
            <pc:sldMk cId="1174770290" sldId="256"/>
            <ac:grpSpMk id="63" creationId="{F2FD01A0-E6FF-41CD-AEBD-279232B90D43}"/>
          </ac:grpSpMkLst>
        </pc:grpChg>
        <pc:grpChg chg="add del">
          <ac:chgData name="Reggie Ott" userId="e09ed141-9e79-4b44-a8be-5f761aebcf3c" providerId="ADAL" clId="{307705A8-8F74-417B-BCD2-6A7438DBF2D3}" dt="2022-07-26T14:25:29.825" v="17" actId="26606"/>
          <ac:grpSpMkLst>
            <pc:docMk/>
            <pc:sldMk cId="1174770290" sldId="256"/>
            <ac:grpSpMk id="70" creationId="{6C5D976F-50BF-4FEC-B797-AACEB2C35144}"/>
          </ac:grpSpMkLst>
        </pc:grpChg>
        <pc:grpChg chg="add del">
          <ac:chgData name="Reggie Ott" userId="e09ed141-9e79-4b44-a8be-5f761aebcf3c" providerId="ADAL" clId="{307705A8-8F74-417B-BCD2-6A7438DBF2D3}" dt="2022-07-26T14:25:38.878" v="19" actId="26606"/>
          <ac:grpSpMkLst>
            <pc:docMk/>
            <pc:sldMk cId="1174770290" sldId="256"/>
            <ac:grpSpMk id="76" creationId="{E6C9AB00-EF0D-4621-BAA6-149A927DCAF4}"/>
          </ac:grpSpMkLst>
        </pc:grpChg>
        <pc:grpChg chg="add del">
          <ac:chgData name="Reggie Ott" userId="e09ed141-9e79-4b44-a8be-5f761aebcf3c" providerId="ADAL" clId="{307705A8-8F74-417B-BCD2-6A7438DBF2D3}" dt="2022-07-26T14:26:04.498" v="25" actId="26606"/>
          <ac:grpSpMkLst>
            <pc:docMk/>
            <pc:sldMk cId="1174770290" sldId="256"/>
            <ac:grpSpMk id="87" creationId="{E6C9AB00-EF0D-4621-BAA6-149A927DCAF4}"/>
          </ac:grpSpMkLst>
        </pc:grpChg>
        <pc:grpChg chg="add del">
          <ac:chgData name="Reggie Ott" userId="e09ed141-9e79-4b44-a8be-5f761aebcf3c" providerId="ADAL" clId="{307705A8-8F74-417B-BCD2-6A7438DBF2D3}" dt="2022-07-26T14:27:45.067" v="40" actId="26606"/>
          <ac:grpSpMkLst>
            <pc:docMk/>
            <pc:sldMk cId="1174770290" sldId="256"/>
            <ac:grpSpMk id="119" creationId="{6E2935B3-43F9-4F49-AEEE-A09015DDFF57}"/>
          </ac:grpSpMkLst>
        </pc:grpChg>
        <pc:grpChg chg="add del">
          <ac:chgData name="Reggie Ott" userId="e09ed141-9e79-4b44-a8be-5f761aebcf3c" providerId="ADAL" clId="{307705A8-8F74-417B-BCD2-6A7438DBF2D3}" dt="2022-07-26T14:27:45.067" v="40" actId="26606"/>
          <ac:grpSpMkLst>
            <pc:docMk/>
            <pc:sldMk cId="1174770290" sldId="256"/>
            <ac:grpSpMk id="133" creationId="{614A0AA1-C9DD-452F-AF3C-8231C0CD8325}"/>
          </ac:grpSpMkLst>
        </pc:grpChg>
        <pc:grpChg chg="add del">
          <ac:chgData name="Reggie Ott" userId="e09ed141-9e79-4b44-a8be-5f761aebcf3c" providerId="ADAL" clId="{307705A8-8F74-417B-BCD2-6A7438DBF2D3}" dt="2022-07-26T14:28:24.896" v="49" actId="26606"/>
          <ac:grpSpMkLst>
            <pc:docMk/>
            <pc:sldMk cId="1174770290" sldId="256"/>
            <ac:grpSpMk id="153" creationId="{8118ECEF-CA6A-4CB6-BCA5-59B2DB40C4AB}"/>
          </ac:grpSpMkLst>
        </pc:grpChg>
        <pc:grpChg chg="add del">
          <ac:chgData name="Reggie Ott" userId="e09ed141-9e79-4b44-a8be-5f761aebcf3c" providerId="ADAL" clId="{307705A8-8F74-417B-BCD2-6A7438DBF2D3}" dt="2022-07-26T14:31:52.812" v="68" actId="26606"/>
          <ac:grpSpMkLst>
            <pc:docMk/>
            <pc:sldMk cId="1174770290" sldId="256"/>
            <ac:grpSpMk id="161" creationId="{3530084A-AE46-40C3-AEC2-05AE51DBE567}"/>
          </ac:grpSpMkLst>
        </pc:grpChg>
        <pc:grpChg chg="add del">
          <ac:chgData name="Reggie Ott" userId="e09ed141-9e79-4b44-a8be-5f761aebcf3c" providerId="ADAL" clId="{307705A8-8F74-417B-BCD2-6A7438DBF2D3}" dt="2022-07-26T14:31:52.812" v="68" actId="26606"/>
          <ac:grpSpMkLst>
            <pc:docMk/>
            <pc:sldMk cId="1174770290" sldId="256"/>
            <ac:grpSpMk id="171" creationId="{7486C3FB-E613-42EE-BB94-C836C350912A}"/>
          </ac:grpSpMkLst>
        </pc:grpChg>
        <pc:grpChg chg="add del">
          <ac:chgData name="Reggie Ott" userId="e09ed141-9e79-4b44-a8be-5f761aebcf3c" providerId="ADAL" clId="{307705A8-8F74-417B-BCD2-6A7438DBF2D3}" dt="2022-07-26T14:31:52.812" v="68" actId="26606"/>
          <ac:grpSpMkLst>
            <pc:docMk/>
            <pc:sldMk cId="1174770290" sldId="256"/>
            <ac:grpSpMk id="188" creationId="{5656314A-7360-472A-85B1-0CC7D3C5C09C}"/>
          </ac:grpSpMkLst>
        </pc:grpChg>
        <pc:grpChg chg="add">
          <ac:chgData name="Reggie Ott" userId="e09ed141-9e79-4b44-a8be-5f761aebcf3c" providerId="ADAL" clId="{307705A8-8F74-417B-BCD2-6A7438DBF2D3}" dt="2022-07-26T14:31:52.812" v="68" actId="26606"/>
          <ac:grpSpMkLst>
            <pc:docMk/>
            <pc:sldMk cId="1174770290" sldId="256"/>
            <ac:grpSpMk id="202" creationId="{18579DB9-24B0-487B-81E3-8D02AD5F8C81}"/>
          </ac:grpSpMkLst>
        </pc:grpChg>
        <pc:grpChg chg="add">
          <ac:chgData name="Reggie Ott" userId="e09ed141-9e79-4b44-a8be-5f761aebcf3c" providerId="ADAL" clId="{307705A8-8F74-417B-BCD2-6A7438DBF2D3}" dt="2022-07-26T14:31:52.812" v="68" actId="26606"/>
          <ac:grpSpMkLst>
            <pc:docMk/>
            <pc:sldMk cId="1174770290" sldId="256"/>
            <ac:grpSpMk id="211" creationId="{8F281804-17FE-49B9-9065-1A44CD473CAE}"/>
          </ac:grpSpMkLst>
        </pc:grpChg>
        <pc:picChg chg="mod ord">
          <ac:chgData name="Reggie Ott" userId="e09ed141-9e79-4b44-a8be-5f761aebcf3c" providerId="ADAL" clId="{307705A8-8F74-417B-BCD2-6A7438DBF2D3}" dt="2022-07-26T14:31:52.812" v="68" actId="26606"/>
          <ac:picMkLst>
            <pc:docMk/>
            <pc:sldMk cId="1174770290" sldId="256"/>
            <ac:picMk id="5" creationId="{B030A867-9420-91EB-A3B7-4A2369DDF902}"/>
          </ac:picMkLst>
        </pc:picChg>
        <pc:cxnChg chg="del">
          <ac:chgData name="Reggie Ott" userId="e09ed141-9e79-4b44-a8be-5f761aebcf3c" providerId="ADAL" clId="{307705A8-8F74-417B-BCD2-6A7438DBF2D3}" dt="2022-07-26T14:24:01.575" v="1" actId="26606"/>
          <ac:cxnSpMkLst>
            <pc:docMk/>
            <pc:sldMk cId="1174770290" sldId="256"/>
            <ac:cxnSpMk id="20" creationId="{BCDAEC91-5BCE-4B55-9CC0-43EF94CB734B}"/>
          </ac:cxnSpMkLst>
        </pc:cxnChg>
        <pc:cxnChg chg="add del">
          <ac:chgData name="Reggie Ott" userId="e09ed141-9e79-4b44-a8be-5f761aebcf3c" providerId="ADAL" clId="{307705A8-8F74-417B-BCD2-6A7438DBF2D3}" dt="2022-07-26T14:26:46.497" v="33" actId="26606"/>
          <ac:cxnSpMkLst>
            <pc:docMk/>
            <pc:sldMk cId="1174770290" sldId="256"/>
            <ac:cxnSpMk id="104" creationId="{CF2CC60F-C99A-48C5-856F-3C79856E9E9F}"/>
          </ac:cxnSpMkLst>
        </pc:cxnChg>
        <pc:cxnChg chg="add del">
          <ac:chgData name="Reggie Ott" userId="e09ed141-9e79-4b44-a8be-5f761aebcf3c" providerId="ADAL" clId="{307705A8-8F74-417B-BCD2-6A7438DBF2D3}" dt="2022-07-26T14:26:46.497" v="33" actId="26606"/>
          <ac:cxnSpMkLst>
            <pc:docMk/>
            <pc:sldMk cId="1174770290" sldId="256"/>
            <ac:cxnSpMk id="105" creationId="{D8A2ED1C-4B10-41E7-9BF6-7447B99B9850}"/>
          </ac:cxnSpMkLst>
        </pc:cxnChg>
      </pc:sldChg>
      <pc:sldChg chg="delSp add del setBg delDesignElem">
        <pc:chgData name="Reggie Ott" userId="e09ed141-9e79-4b44-a8be-5f761aebcf3c" providerId="ADAL" clId="{307705A8-8F74-417B-BCD2-6A7438DBF2D3}" dt="2022-09-14T18:59:59.285" v="183" actId="2696"/>
        <pc:sldMkLst>
          <pc:docMk/>
          <pc:sldMk cId="2069879257" sldId="256"/>
        </pc:sldMkLst>
        <pc:spChg chg="del">
          <ac:chgData name="Reggie Ott" userId="e09ed141-9e79-4b44-a8be-5f761aebcf3c" providerId="ADAL" clId="{307705A8-8F74-417B-BCD2-6A7438DBF2D3}" dt="2022-09-14T18:59:53.675" v="182"/>
          <ac:spMkLst>
            <pc:docMk/>
            <pc:sldMk cId="2069879257" sldId="256"/>
            <ac:spMk id="196" creationId="{F1174801-1395-44C5-9B00-CCAC45C056E7}"/>
          </ac:spMkLst>
        </pc:spChg>
        <pc:spChg chg="del">
          <ac:chgData name="Reggie Ott" userId="e09ed141-9e79-4b44-a8be-5f761aebcf3c" providerId="ADAL" clId="{307705A8-8F74-417B-BCD2-6A7438DBF2D3}" dt="2022-09-14T18:59:53.675" v="182"/>
          <ac:spMkLst>
            <pc:docMk/>
            <pc:sldMk cId="2069879257" sldId="256"/>
            <ac:spMk id="198" creationId="{996DFAFB-BCE1-4BEC-82FB-D574234DEF0A}"/>
          </ac:spMkLst>
        </pc:spChg>
        <pc:spChg chg="del">
          <ac:chgData name="Reggie Ott" userId="e09ed141-9e79-4b44-a8be-5f761aebcf3c" providerId="ADAL" clId="{307705A8-8F74-417B-BCD2-6A7438DBF2D3}" dt="2022-09-14T18:59:53.675" v="182"/>
          <ac:spMkLst>
            <pc:docMk/>
            <pc:sldMk cId="2069879257" sldId="256"/>
            <ac:spMk id="200" creationId="{8D2A0DB3-EF43-4032-9B27-954E12CCB688}"/>
          </ac:spMkLst>
        </pc:spChg>
        <pc:grpChg chg="del">
          <ac:chgData name="Reggie Ott" userId="e09ed141-9e79-4b44-a8be-5f761aebcf3c" providerId="ADAL" clId="{307705A8-8F74-417B-BCD2-6A7438DBF2D3}" dt="2022-09-14T18:59:53.675" v="182"/>
          <ac:grpSpMkLst>
            <pc:docMk/>
            <pc:sldMk cId="2069879257" sldId="256"/>
            <ac:grpSpMk id="202" creationId="{18579DB9-24B0-487B-81E3-8D02AD5F8C81}"/>
          </ac:grpSpMkLst>
        </pc:grpChg>
        <pc:grpChg chg="del">
          <ac:chgData name="Reggie Ott" userId="e09ed141-9e79-4b44-a8be-5f761aebcf3c" providerId="ADAL" clId="{307705A8-8F74-417B-BCD2-6A7438DBF2D3}" dt="2022-09-14T18:59:53.675" v="182"/>
          <ac:grpSpMkLst>
            <pc:docMk/>
            <pc:sldMk cId="2069879257" sldId="256"/>
            <ac:grpSpMk id="211" creationId="{8F281804-17FE-49B9-9065-1A44CD473CAE}"/>
          </ac:grpSpMkLst>
        </pc:grpChg>
      </pc:sldChg>
      <pc:sldChg chg="addSp delSp modSp mod">
        <pc:chgData name="Reggie Ott" userId="e09ed141-9e79-4b44-a8be-5f761aebcf3c" providerId="ADAL" clId="{307705A8-8F74-417B-BCD2-6A7438DBF2D3}" dt="2022-10-04T20:36:43.295" v="6208" actId="1076"/>
        <pc:sldMkLst>
          <pc:docMk/>
          <pc:sldMk cId="0" sldId="257"/>
        </pc:sldMkLst>
        <pc:spChg chg="add del mod">
          <ac:chgData name="Reggie Ott" userId="e09ed141-9e79-4b44-a8be-5f761aebcf3c" providerId="ADAL" clId="{307705A8-8F74-417B-BCD2-6A7438DBF2D3}" dt="2022-09-29T19:18:54.516" v="5530"/>
          <ac:spMkLst>
            <pc:docMk/>
            <pc:sldMk cId="0" sldId="257"/>
            <ac:spMk id="2" creationId="{59B12F8E-A88B-6893-1C98-72CCC5B00660}"/>
          </ac:spMkLst>
        </pc:spChg>
        <pc:spChg chg="add mod">
          <ac:chgData name="Reggie Ott" userId="e09ed141-9e79-4b44-a8be-5f761aebcf3c" providerId="ADAL" clId="{307705A8-8F74-417B-BCD2-6A7438DBF2D3}" dt="2022-09-29T19:30:26.697" v="5597" actId="1076"/>
          <ac:spMkLst>
            <pc:docMk/>
            <pc:sldMk cId="0" sldId="257"/>
            <ac:spMk id="4" creationId="{28116D2A-D1ED-3F5F-D443-3D5580C06E20}"/>
          </ac:spMkLst>
        </pc:spChg>
        <pc:spChg chg="add mod">
          <ac:chgData name="Reggie Ott" userId="e09ed141-9e79-4b44-a8be-5f761aebcf3c" providerId="ADAL" clId="{307705A8-8F74-417B-BCD2-6A7438DBF2D3}" dt="2022-10-03T15:28:05.267" v="5681" actId="1076"/>
          <ac:spMkLst>
            <pc:docMk/>
            <pc:sldMk cId="0" sldId="257"/>
            <ac:spMk id="5" creationId="{85B3C8EA-2F16-9620-4F1E-8991FFBE5090}"/>
          </ac:spMkLst>
        </pc:spChg>
        <pc:spChg chg="add mod">
          <ac:chgData name="Reggie Ott" userId="e09ed141-9e79-4b44-a8be-5f761aebcf3c" providerId="ADAL" clId="{307705A8-8F74-417B-BCD2-6A7438DBF2D3}" dt="2022-10-03T15:28:16.428" v="5682" actId="1076"/>
          <ac:spMkLst>
            <pc:docMk/>
            <pc:sldMk cId="0" sldId="257"/>
            <ac:spMk id="6" creationId="{8765C90F-066A-C32B-C888-9DC766D05477}"/>
          </ac:spMkLst>
        </pc:spChg>
        <pc:spChg chg="mod">
          <ac:chgData name="Reggie Ott" userId="e09ed141-9e79-4b44-a8be-5f761aebcf3c" providerId="ADAL" clId="{307705A8-8F74-417B-BCD2-6A7438DBF2D3}" dt="2022-10-04T20:36:43.295" v="6208" actId="1076"/>
          <ac:spMkLst>
            <pc:docMk/>
            <pc:sldMk cId="0" sldId="257"/>
            <ac:spMk id="11266" creationId="{00000000-0000-0000-0000-000000000000}"/>
          </ac:spMkLst>
        </pc:spChg>
        <pc:spChg chg="mod">
          <ac:chgData name="Reggie Ott" userId="e09ed141-9e79-4b44-a8be-5f761aebcf3c" providerId="ADAL" clId="{307705A8-8F74-417B-BCD2-6A7438DBF2D3}" dt="2022-09-29T19:30:31.027" v="5598" actId="1076"/>
          <ac:spMkLst>
            <pc:docMk/>
            <pc:sldMk cId="0" sldId="257"/>
            <ac:spMk id="29699" creationId="{00000000-0000-0000-0000-000000000000}"/>
          </ac:spMkLst>
        </pc:spChg>
        <pc:spChg chg="mod">
          <ac:chgData name="Reggie Ott" userId="e09ed141-9e79-4b44-a8be-5f761aebcf3c" providerId="ADAL" clId="{307705A8-8F74-417B-BCD2-6A7438DBF2D3}" dt="2022-10-04T20:22:54.045" v="6205" actId="20577"/>
          <ac:spMkLst>
            <pc:docMk/>
            <pc:sldMk cId="0" sldId="257"/>
            <ac:spMk id="29700" creationId="{00000000-0000-0000-0000-000000000000}"/>
          </ac:spMkLst>
        </pc:spChg>
      </pc:sldChg>
      <pc:sldChg chg="new del">
        <pc:chgData name="Reggie Ott" userId="e09ed141-9e79-4b44-a8be-5f761aebcf3c" providerId="ADAL" clId="{307705A8-8F74-417B-BCD2-6A7438DBF2D3}" dt="2022-07-26T14:31:42.399" v="67" actId="2696"/>
        <pc:sldMkLst>
          <pc:docMk/>
          <pc:sldMk cId="4168683159" sldId="257"/>
        </pc:sldMkLst>
      </pc:sldChg>
      <pc:sldChg chg="modSp add mod ord">
        <pc:chgData name="Reggie Ott" userId="e09ed141-9e79-4b44-a8be-5f761aebcf3c" providerId="ADAL" clId="{307705A8-8F74-417B-BCD2-6A7438DBF2D3}" dt="2022-10-05T16:42:35.054" v="6984"/>
        <pc:sldMkLst>
          <pc:docMk/>
          <pc:sldMk cId="0" sldId="258"/>
        </pc:sldMkLst>
        <pc:picChg chg="mod">
          <ac:chgData name="Reggie Ott" userId="e09ed141-9e79-4b44-a8be-5f761aebcf3c" providerId="ADAL" clId="{307705A8-8F74-417B-BCD2-6A7438DBF2D3}" dt="2022-10-05T16:39:57.968" v="6981" actId="14100"/>
          <ac:picMkLst>
            <pc:docMk/>
            <pc:sldMk cId="0" sldId="258"/>
            <ac:picMk id="3" creationId="{00000000-0000-0000-0000-000000000000}"/>
          </ac:picMkLst>
        </pc:picChg>
      </pc:sldChg>
      <pc:sldChg chg="modSp add mod">
        <pc:chgData name="Reggie Ott" userId="e09ed141-9e79-4b44-a8be-5f761aebcf3c" providerId="ADAL" clId="{307705A8-8F74-417B-BCD2-6A7438DBF2D3}" dt="2022-10-05T16:39:39.654" v="6979" actId="14100"/>
        <pc:sldMkLst>
          <pc:docMk/>
          <pc:sldMk cId="0" sldId="259"/>
        </pc:sldMkLst>
        <pc:picChg chg="mod">
          <ac:chgData name="Reggie Ott" userId="e09ed141-9e79-4b44-a8be-5f761aebcf3c" providerId="ADAL" clId="{307705A8-8F74-417B-BCD2-6A7438DBF2D3}" dt="2022-10-05T16:39:39.654" v="6979" actId="14100"/>
          <ac:picMkLst>
            <pc:docMk/>
            <pc:sldMk cId="0" sldId="259"/>
            <ac:picMk id="3" creationId="{00000000-0000-0000-0000-000000000000}"/>
          </ac:picMkLst>
        </pc:picChg>
      </pc:sldChg>
      <pc:sldChg chg="modSp mod">
        <pc:chgData name="Reggie Ott" userId="e09ed141-9e79-4b44-a8be-5f761aebcf3c" providerId="ADAL" clId="{307705A8-8F74-417B-BCD2-6A7438DBF2D3}" dt="2022-10-04T22:12:02.898" v="6210"/>
        <pc:sldMkLst>
          <pc:docMk/>
          <pc:sldMk cId="0" sldId="260"/>
        </pc:sldMkLst>
        <pc:graphicFrameChg chg="mod">
          <ac:chgData name="Reggie Ott" userId="e09ed141-9e79-4b44-a8be-5f761aebcf3c" providerId="ADAL" clId="{307705A8-8F74-417B-BCD2-6A7438DBF2D3}" dt="2022-10-04T22:12:02.898" v="6210"/>
          <ac:graphicFrameMkLst>
            <pc:docMk/>
            <pc:sldMk cId="0" sldId="260"/>
            <ac:graphicFrameMk id="2" creationId="{479315BE-CC50-A132-0526-BBCA1A4912F2}"/>
          </ac:graphicFrameMkLst>
        </pc:graphicFrameChg>
      </pc:sldChg>
      <pc:sldChg chg="addSp delSp modSp mod">
        <pc:chgData name="Reggie Ott" userId="e09ed141-9e79-4b44-a8be-5f761aebcf3c" providerId="ADAL" clId="{307705A8-8F74-417B-BCD2-6A7438DBF2D3}" dt="2022-09-22T20:38:05.105" v="538" actId="255"/>
        <pc:sldMkLst>
          <pc:docMk/>
          <pc:sldMk cId="0" sldId="288"/>
        </pc:sldMkLst>
        <pc:spChg chg="mod">
          <ac:chgData name="Reggie Ott" userId="e09ed141-9e79-4b44-a8be-5f761aebcf3c" providerId="ADAL" clId="{307705A8-8F74-417B-BCD2-6A7438DBF2D3}" dt="2022-09-22T20:38:05.105" v="538" actId="255"/>
          <ac:spMkLst>
            <pc:docMk/>
            <pc:sldMk cId="0" sldId="288"/>
            <ac:spMk id="34818" creationId="{00000000-0000-0000-0000-000000000000}"/>
          </ac:spMkLst>
        </pc:spChg>
        <pc:spChg chg="add del">
          <ac:chgData name="Reggie Ott" userId="e09ed141-9e79-4b44-a8be-5f761aebcf3c" providerId="ADAL" clId="{307705A8-8F74-417B-BCD2-6A7438DBF2D3}" dt="2022-09-14T19:39:14.494" v="300" actId="26606"/>
          <ac:spMkLst>
            <pc:docMk/>
            <pc:sldMk cId="0" sldId="288"/>
            <ac:spMk id="41988" creationId="{00000000-0000-0000-0000-000000000000}"/>
          </ac:spMkLst>
        </pc:spChg>
        <pc:graphicFrameChg chg="add del">
          <ac:chgData name="Reggie Ott" userId="e09ed141-9e79-4b44-a8be-5f761aebcf3c" providerId="ADAL" clId="{307705A8-8F74-417B-BCD2-6A7438DBF2D3}" dt="2022-09-14T19:38:54.383" v="298" actId="26606"/>
          <ac:graphicFrameMkLst>
            <pc:docMk/>
            <pc:sldMk cId="0" sldId="288"/>
            <ac:graphicFrameMk id="41990" creationId="{E123C3E4-DB9F-1A7E-5A1A-FE7EBA3284EC}"/>
          </ac:graphicFrameMkLst>
        </pc:graphicFrameChg>
        <pc:graphicFrameChg chg="add del">
          <ac:chgData name="Reggie Ott" userId="e09ed141-9e79-4b44-a8be-5f761aebcf3c" providerId="ADAL" clId="{307705A8-8F74-417B-BCD2-6A7438DBF2D3}" dt="2022-09-14T19:39:14.494" v="300" actId="26606"/>
          <ac:graphicFrameMkLst>
            <pc:docMk/>
            <pc:sldMk cId="0" sldId="288"/>
            <ac:graphicFrameMk id="41992" creationId="{DD529314-6A3D-FB65-A7A0-723C711BABAB}"/>
          </ac:graphicFrameMkLst>
        </pc:graphicFrameChg>
      </pc:sldChg>
      <pc:sldChg chg="addSp delSp modSp mod setBg">
        <pc:chgData name="Reggie Ott" userId="e09ed141-9e79-4b44-a8be-5f761aebcf3c" providerId="ADAL" clId="{307705A8-8F74-417B-BCD2-6A7438DBF2D3}" dt="2022-09-29T19:41:07.216" v="5659" actId="14100"/>
        <pc:sldMkLst>
          <pc:docMk/>
          <pc:sldMk cId="0" sldId="302"/>
        </pc:sldMkLst>
        <pc:spChg chg="add del">
          <ac:chgData name="Reggie Ott" userId="e09ed141-9e79-4b44-a8be-5f761aebcf3c" providerId="ADAL" clId="{307705A8-8F74-417B-BCD2-6A7438DBF2D3}" dt="2022-09-14T19:32:23.817" v="236" actId="26606"/>
          <ac:spMkLst>
            <pc:docMk/>
            <pc:sldMk cId="0" sldId="302"/>
            <ac:spMk id="8192" creationId="{8651CFA9-6065-4243-AC48-858E359780B1}"/>
          </ac:spMkLst>
        </pc:spChg>
        <pc:spChg chg="add del">
          <ac:chgData name="Reggie Ott" userId="e09ed141-9e79-4b44-a8be-5f761aebcf3c" providerId="ADAL" clId="{307705A8-8F74-417B-BCD2-6A7438DBF2D3}" dt="2022-09-14T19:32:23.817" v="236" actId="26606"/>
          <ac:spMkLst>
            <pc:docMk/>
            <pc:sldMk cId="0" sldId="302"/>
            <ac:spMk id="8193" creationId="{37962AE0-6A1C-4B76-9D52-10E5E6D7D3BB}"/>
          </ac:spMkLst>
        </pc:spChg>
        <pc:spChg chg="mod">
          <ac:chgData name="Reggie Ott" userId="e09ed141-9e79-4b44-a8be-5f761aebcf3c" providerId="ADAL" clId="{307705A8-8F74-417B-BCD2-6A7438DBF2D3}" dt="2022-09-29T19:41:07.216" v="5659" actId="14100"/>
          <ac:spMkLst>
            <pc:docMk/>
            <pc:sldMk cId="0" sldId="302"/>
            <ac:spMk id="8194" creationId="{00000000-0000-0000-0000-000000000000}"/>
          </ac:spMkLst>
        </pc:spChg>
        <pc:spChg chg="add del">
          <ac:chgData name="Reggie Ott" userId="e09ed141-9e79-4b44-a8be-5f761aebcf3c" providerId="ADAL" clId="{307705A8-8F74-417B-BCD2-6A7438DBF2D3}" dt="2022-09-26T17:58:13.100" v="1320" actId="26606"/>
          <ac:spMkLst>
            <pc:docMk/>
            <pc:sldMk cId="0" sldId="302"/>
            <ac:spMk id="8196" creationId="{3AF4666D-BD98-40A5-A75F-478B982010B2}"/>
          </ac:spMkLst>
        </pc:spChg>
        <pc:spChg chg="add del">
          <ac:chgData name="Reggie Ott" userId="e09ed141-9e79-4b44-a8be-5f761aebcf3c" providerId="ADAL" clId="{307705A8-8F74-417B-BCD2-6A7438DBF2D3}" dt="2022-09-14T19:32:23.817" v="236" actId="26606"/>
          <ac:spMkLst>
            <pc:docMk/>
            <pc:sldMk cId="0" sldId="302"/>
            <ac:spMk id="8197" creationId="{00000000-0000-0000-0000-000000000000}"/>
          </ac:spMkLst>
        </pc:spChg>
        <pc:spChg chg="add del">
          <ac:chgData name="Reggie Ott" userId="e09ed141-9e79-4b44-a8be-5f761aebcf3c" providerId="ADAL" clId="{307705A8-8F74-417B-BCD2-6A7438DBF2D3}" dt="2022-09-26T17:58:13.100" v="1320" actId="26606"/>
          <ac:spMkLst>
            <pc:docMk/>
            <pc:sldMk cId="0" sldId="302"/>
            <ac:spMk id="8198" creationId="{68680585-71F9-4721-A998-4974171D2EB4}"/>
          </ac:spMkLst>
        </pc:spChg>
        <pc:spChg chg="add del">
          <ac:chgData name="Reggie Ott" userId="e09ed141-9e79-4b44-a8be-5f761aebcf3c" providerId="ADAL" clId="{307705A8-8F74-417B-BCD2-6A7438DBF2D3}" dt="2022-09-26T17:58:13.100" v="1320" actId="26606"/>
          <ac:spMkLst>
            <pc:docMk/>
            <pc:sldMk cId="0" sldId="302"/>
            <ac:spMk id="8199" creationId="{12BC95C2-2EEC-4F59-ABA8-660B0D059CCF}"/>
          </ac:spMkLst>
        </pc:spChg>
        <pc:spChg chg="add del">
          <ac:chgData name="Reggie Ott" userId="e09ed141-9e79-4b44-a8be-5f761aebcf3c" providerId="ADAL" clId="{307705A8-8F74-417B-BCD2-6A7438DBF2D3}" dt="2022-09-26T18:20:28.472" v="1471" actId="26606"/>
          <ac:spMkLst>
            <pc:docMk/>
            <pc:sldMk cId="0" sldId="302"/>
            <ac:spMk id="8200" creationId="{247A131F-D5DE-41A5-B4CF-4F345319B40B}"/>
          </ac:spMkLst>
        </pc:spChg>
        <pc:spChg chg="add del">
          <ac:chgData name="Reggie Ott" userId="e09ed141-9e79-4b44-a8be-5f761aebcf3c" providerId="ADAL" clId="{307705A8-8F74-417B-BCD2-6A7438DBF2D3}" dt="2022-09-26T18:20:28.472" v="1471" actId="26606"/>
          <ac:spMkLst>
            <pc:docMk/>
            <pc:sldMk cId="0" sldId="302"/>
            <ac:spMk id="8201" creationId="{3AF4666D-BD98-40A5-A75F-478B982010B2}"/>
          </ac:spMkLst>
        </pc:spChg>
        <pc:spChg chg="add del">
          <ac:chgData name="Reggie Ott" userId="e09ed141-9e79-4b44-a8be-5f761aebcf3c" providerId="ADAL" clId="{307705A8-8F74-417B-BCD2-6A7438DBF2D3}" dt="2022-09-26T18:20:28.472" v="1471" actId="26606"/>
          <ac:spMkLst>
            <pc:docMk/>
            <pc:sldMk cId="0" sldId="302"/>
            <ac:spMk id="8203" creationId="{68680585-71F9-4721-A998-4974171D2EB4}"/>
          </ac:spMkLst>
        </pc:spChg>
        <pc:spChg chg="add del">
          <ac:chgData name="Reggie Ott" userId="e09ed141-9e79-4b44-a8be-5f761aebcf3c" providerId="ADAL" clId="{307705A8-8F74-417B-BCD2-6A7438DBF2D3}" dt="2022-09-26T18:20:28.472" v="1471" actId="26606"/>
          <ac:spMkLst>
            <pc:docMk/>
            <pc:sldMk cId="0" sldId="302"/>
            <ac:spMk id="8204" creationId="{12BC95C2-2EEC-4F59-ABA8-660B0D059CCF}"/>
          </ac:spMkLst>
        </pc:spChg>
        <pc:spChg chg="add del">
          <ac:chgData name="Reggie Ott" userId="e09ed141-9e79-4b44-a8be-5f761aebcf3c" providerId="ADAL" clId="{307705A8-8F74-417B-BCD2-6A7438DBF2D3}" dt="2022-09-26T18:20:28.472" v="1471" actId="26606"/>
          <ac:spMkLst>
            <pc:docMk/>
            <pc:sldMk cId="0" sldId="302"/>
            <ac:spMk id="8208" creationId="{8651CFA9-6065-4243-AC48-858E359780B1}"/>
          </ac:spMkLst>
        </pc:spChg>
        <pc:spChg chg="add del">
          <ac:chgData name="Reggie Ott" userId="e09ed141-9e79-4b44-a8be-5f761aebcf3c" providerId="ADAL" clId="{307705A8-8F74-417B-BCD2-6A7438DBF2D3}" dt="2022-09-26T18:20:28.472" v="1471" actId="26606"/>
          <ac:spMkLst>
            <pc:docMk/>
            <pc:sldMk cId="0" sldId="302"/>
            <ac:spMk id="8209" creationId="{37962AE0-6A1C-4B76-9D52-10E5E6D7D3BB}"/>
          </ac:spMkLst>
        </pc:spChg>
        <pc:spChg chg="add del mod">
          <ac:chgData name="Reggie Ott" userId="e09ed141-9e79-4b44-a8be-5f761aebcf3c" providerId="ADAL" clId="{307705A8-8F74-417B-BCD2-6A7438DBF2D3}" dt="2022-09-27T20:17:53.610" v="5440" actId="27636"/>
          <ac:spMkLst>
            <pc:docMk/>
            <pc:sldMk cId="0" sldId="302"/>
            <ac:spMk id="13315" creationId="{00000000-0000-0000-0000-000000000000}"/>
          </ac:spMkLst>
        </pc:spChg>
        <pc:spChg chg="add del">
          <ac:chgData name="Reggie Ott" userId="e09ed141-9e79-4b44-a8be-5f761aebcf3c" providerId="ADAL" clId="{307705A8-8F74-417B-BCD2-6A7438DBF2D3}" dt="2022-09-26T17:58:13.100" v="1320" actId="26606"/>
          <ac:spMkLst>
            <pc:docMk/>
            <pc:sldMk cId="0" sldId="302"/>
            <ac:spMk id="13318" creationId="{247A131F-D5DE-41A5-B4CF-4F345319B40B}"/>
          </ac:spMkLst>
        </pc:spChg>
        <pc:spChg chg="add del">
          <ac:chgData name="Reggie Ott" userId="e09ed141-9e79-4b44-a8be-5f761aebcf3c" providerId="ADAL" clId="{307705A8-8F74-417B-BCD2-6A7438DBF2D3}" dt="2022-09-14T19:32:23.817" v="236" actId="26606"/>
          <ac:spMkLst>
            <pc:docMk/>
            <pc:sldMk cId="0" sldId="302"/>
            <ac:spMk id="13319" creationId="{247A131F-D5DE-41A5-B4CF-4F345319B40B}"/>
          </ac:spMkLst>
        </pc:spChg>
        <pc:spChg chg="add del">
          <ac:chgData name="Reggie Ott" userId="e09ed141-9e79-4b44-a8be-5f761aebcf3c" providerId="ADAL" clId="{307705A8-8F74-417B-BCD2-6A7438DBF2D3}" dt="2022-09-14T19:32:19.585" v="232" actId="26606"/>
          <ac:spMkLst>
            <pc:docMk/>
            <pc:sldMk cId="0" sldId="302"/>
            <ac:spMk id="13320" creationId="{247A131F-D5DE-41A5-B4CF-4F345319B40B}"/>
          </ac:spMkLst>
        </pc:spChg>
        <pc:spChg chg="add del">
          <ac:chgData name="Reggie Ott" userId="e09ed141-9e79-4b44-a8be-5f761aebcf3c" providerId="ADAL" clId="{307705A8-8F74-417B-BCD2-6A7438DBF2D3}" dt="2022-09-14T19:32:23.817" v="236" actId="26606"/>
          <ac:spMkLst>
            <pc:docMk/>
            <pc:sldMk cId="0" sldId="302"/>
            <ac:spMk id="13321" creationId="{3AF4666D-BD98-40A5-A75F-478B982010B2}"/>
          </ac:spMkLst>
        </pc:spChg>
        <pc:spChg chg="add del">
          <ac:chgData name="Reggie Ott" userId="e09ed141-9e79-4b44-a8be-5f761aebcf3c" providerId="ADAL" clId="{307705A8-8F74-417B-BCD2-6A7438DBF2D3}" dt="2022-09-14T19:32:19.585" v="232" actId="26606"/>
          <ac:spMkLst>
            <pc:docMk/>
            <pc:sldMk cId="0" sldId="302"/>
            <ac:spMk id="13322" creationId="{3AF4666D-BD98-40A5-A75F-478B982010B2}"/>
          </ac:spMkLst>
        </pc:spChg>
        <pc:spChg chg="add del">
          <ac:chgData name="Reggie Ott" userId="e09ed141-9e79-4b44-a8be-5f761aebcf3c" providerId="ADAL" clId="{307705A8-8F74-417B-BCD2-6A7438DBF2D3}" dt="2022-09-14T19:32:23.817" v="236" actId="26606"/>
          <ac:spMkLst>
            <pc:docMk/>
            <pc:sldMk cId="0" sldId="302"/>
            <ac:spMk id="13323" creationId="{68680585-71F9-4721-A998-4974171D2EB4}"/>
          </ac:spMkLst>
        </pc:spChg>
        <pc:spChg chg="add del">
          <ac:chgData name="Reggie Ott" userId="e09ed141-9e79-4b44-a8be-5f761aebcf3c" providerId="ADAL" clId="{307705A8-8F74-417B-BCD2-6A7438DBF2D3}" dt="2022-09-14T19:32:19.585" v="232" actId="26606"/>
          <ac:spMkLst>
            <pc:docMk/>
            <pc:sldMk cId="0" sldId="302"/>
            <ac:spMk id="13324" creationId="{68680585-71F9-4721-A998-4974171D2EB4}"/>
          </ac:spMkLst>
        </pc:spChg>
        <pc:spChg chg="add del">
          <ac:chgData name="Reggie Ott" userId="e09ed141-9e79-4b44-a8be-5f761aebcf3c" providerId="ADAL" clId="{307705A8-8F74-417B-BCD2-6A7438DBF2D3}" dt="2022-09-14T19:32:23.817" v="236" actId="26606"/>
          <ac:spMkLst>
            <pc:docMk/>
            <pc:sldMk cId="0" sldId="302"/>
            <ac:spMk id="13325" creationId="{12BC95C2-2EEC-4F59-ABA8-660B0D059CCF}"/>
          </ac:spMkLst>
        </pc:spChg>
        <pc:spChg chg="add del">
          <ac:chgData name="Reggie Ott" userId="e09ed141-9e79-4b44-a8be-5f761aebcf3c" providerId="ADAL" clId="{307705A8-8F74-417B-BCD2-6A7438DBF2D3}" dt="2022-09-14T19:32:19.585" v="232" actId="26606"/>
          <ac:spMkLst>
            <pc:docMk/>
            <pc:sldMk cId="0" sldId="302"/>
            <ac:spMk id="13326" creationId="{12BC95C2-2EEC-4F59-ABA8-660B0D059CCF}"/>
          </ac:spMkLst>
        </pc:spChg>
        <pc:spChg chg="add del">
          <ac:chgData name="Reggie Ott" userId="e09ed141-9e79-4b44-a8be-5f761aebcf3c" providerId="ADAL" clId="{307705A8-8F74-417B-BCD2-6A7438DBF2D3}" dt="2022-09-14T19:32:19.585" v="232" actId="26606"/>
          <ac:spMkLst>
            <pc:docMk/>
            <pc:sldMk cId="0" sldId="302"/>
            <ac:spMk id="13346" creationId="{8651CFA9-6065-4243-AC48-858E359780B1}"/>
          </ac:spMkLst>
        </pc:spChg>
        <pc:spChg chg="add del">
          <ac:chgData name="Reggie Ott" userId="e09ed141-9e79-4b44-a8be-5f761aebcf3c" providerId="ADAL" clId="{307705A8-8F74-417B-BCD2-6A7438DBF2D3}" dt="2022-09-26T17:58:13.100" v="1320" actId="26606"/>
          <ac:spMkLst>
            <pc:docMk/>
            <pc:sldMk cId="0" sldId="302"/>
            <ac:spMk id="13347" creationId="{8651CFA9-6065-4243-AC48-858E359780B1}"/>
          </ac:spMkLst>
        </pc:spChg>
        <pc:spChg chg="add del">
          <ac:chgData name="Reggie Ott" userId="e09ed141-9e79-4b44-a8be-5f761aebcf3c" providerId="ADAL" clId="{307705A8-8F74-417B-BCD2-6A7438DBF2D3}" dt="2022-09-14T19:32:19.585" v="232" actId="26606"/>
          <ac:spMkLst>
            <pc:docMk/>
            <pc:sldMk cId="0" sldId="302"/>
            <ac:spMk id="13348" creationId="{37962AE0-6A1C-4B76-9D52-10E5E6D7D3BB}"/>
          </ac:spMkLst>
        </pc:spChg>
        <pc:spChg chg="add del">
          <ac:chgData name="Reggie Ott" userId="e09ed141-9e79-4b44-a8be-5f761aebcf3c" providerId="ADAL" clId="{307705A8-8F74-417B-BCD2-6A7438DBF2D3}" dt="2022-09-26T17:58:13.100" v="1320" actId="26606"/>
          <ac:spMkLst>
            <pc:docMk/>
            <pc:sldMk cId="0" sldId="302"/>
            <ac:spMk id="13349" creationId="{37962AE0-6A1C-4B76-9D52-10E5E6D7D3BB}"/>
          </ac:spMkLst>
        </pc:spChg>
        <pc:spChg chg="add del">
          <ac:chgData name="Reggie Ott" userId="e09ed141-9e79-4b44-a8be-5f761aebcf3c" providerId="ADAL" clId="{307705A8-8F74-417B-BCD2-6A7438DBF2D3}" dt="2022-09-26T18:20:41.480" v="1473" actId="26606"/>
          <ac:spMkLst>
            <pc:docMk/>
            <pc:sldMk cId="0" sldId="302"/>
            <ac:spMk id="13376" creationId="{247A131F-D5DE-41A5-B4CF-4F345319B40B}"/>
          </ac:spMkLst>
        </pc:spChg>
        <pc:spChg chg="add del">
          <ac:chgData name="Reggie Ott" userId="e09ed141-9e79-4b44-a8be-5f761aebcf3c" providerId="ADAL" clId="{307705A8-8F74-417B-BCD2-6A7438DBF2D3}" dt="2022-09-26T18:20:41.480" v="1473" actId="26606"/>
          <ac:spMkLst>
            <pc:docMk/>
            <pc:sldMk cId="0" sldId="302"/>
            <ac:spMk id="13377" creationId="{3AF4666D-BD98-40A5-A75F-478B982010B2}"/>
          </ac:spMkLst>
        </pc:spChg>
        <pc:spChg chg="add del">
          <ac:chgData name="Reggie Ott" userId="e09ed141-9e79-4b44-a8be-5f761aebcf3c" providerId="ADAL" clId="{307705A8-8F74-417B-BCD2-6A7438DBF2D3}" dt="2022-09-26T18:20:41.480" v="1473" actId="26606"/>
          <ac:spMkLst>
            <pc:docMk/>
            <pc:sldMk cId="0" sldId="302"/>
            <ac:spMk id="13378" creationId="{68680585-71F9-4721-A998-4974171D2EB4}"/>
          </ac:spMkLst>
        </pc:spChg>
        <pc:spChg chg="add del">
          <ac:chgData name="Reggie Ott" userId="e09ed141-9e79-4b44-a8be-5f761aebcf3c" providerId="ADAL" clId="{307705A8-8F74-417B-BCD2-6A7438DBF2D3}" dt="2022-09-26T18:20:41.480" v="1473" actId="26606"/>
          <ac:spMkLst>
            <pc:docMk/>
            <pc:sldMk cId="0" sldId="302"/>
            <ac:spMk id="13379" creationId="{12BC95C2-2EEC-4F59-ABA8-660B0D059CCF}"/>
          </ac:spMkLst>
        </pc:spChg>
        <pc:spChg chg="add del">
          <ac:chgData name="Reggie Ott" userId="e09ed141-9e79-4b44-a8be-5f761aebcf3c" providerId="ADAL" clId="{307705A8-8F74-417B-BCD2-6A7438DBF2D3}" dt="2022-09-26T18:20:41.480" v="1473" actId="26606"/>
          <ac:spMkLst>
            <pc:docMk/>
            <pc:sldMk cId="0" sldId="302"/>
            <ac:spMk id="13398" creationId="{8651CFA9-6065-4243-AC48-858E359780B1}"/>
          </ac:spMkLst>
        </pc:spChg>
        <pc:spChg chg="add del">
          <ac:chgData name="Reggie Ott" userId="e09ed141-9e79-4b44-a8be-5f761aebcf3c" providerId="ADAL" clId="{307705A8-8F74-417B-BCD2-6A7438DBF2D3}" dt="2022-09-26T18:20:41.480" v="1473" actId="26606"/>
          <ac:spMkLst>
            <pc:docMk/>
            <pc:sldMk cId="0" sldId="302"/>
            <ac:spMk id="13399" creationId="{37962AE0-6A1C-4B76-9D52-10E5E6D7D3BB}"/>
          </ac:spMkLst>
        </pc:spChg>
        <pc:spChg chg="add del">
          <ac:chgData name="Reggie Ott" userId="e09ed141-9e79-4b44-a8be-5f761aebcf3c" providerId="ADAL" clId="{307705A8-8F74-417B-BCD2-6A7438DBF2D3}" dt="2022-09-26T18:20:41.480" v="1473" actId="26606"/>
          <ac:spMkLst>
            <pc:docMk/>
            <pc:sldMk cId="0" sldId="302"/>
            <ac:spMk id="13409" creationId="{FCF438B7-EC1D-E4CE-8F3A-B6C66E469ED3}"/>
          </ac:spMkLst>
        </pc:spChg>
        <pc:spChg chg="add del">
          <ac:chgData name="Reggie Ott" userId="e09ed141-9e79-4b44-a8be-5f761aebcf3c" providerId="ADAL" clId="{307705A8-8F74-417B-BCD2-6A7438DBF2D3}" dt="2022-09-26T18:20:41.480" v="1473" actId="26606"/>
          <ac:spMkLst>
            <pc:docMk/>
            <pc:sldMk cId="0" sldId="302"/>
            <ac:spMk id="13410" creationId="{719A1267-66C0-9B0C-7AF5-9A933EC7E3D4}"/>
          </ac:spMkLst>
        </pc:spChg>
        <pc:spChg chg="add del">
          <ac:chgData name="Reggie Ott" userId="e09ed141-9e79-4b44-a8be-5f761aebcf3c" providerId="ADAL" clId="{307705A8-8F74-417B-BCD2-6A7438DBF2D3}" dt="2022-09-26T18:20:41.480" v="1473" actId="26606"/>
          <ac:spMkLst>
            <pc:docMk/>
            <pc:sldMk cId="0" sldId="302"/>
            <ac:spMk id="13411" creationId="{C497EC39-1155-DE4F-58AB-6E12440498EC}"/>
          </ac:spMkLst>
        </pc:spChg>
        <pc:spChg chg="add del">
          <ac:chgData name="Reggie Ott" userId="e09ed141-9e79-4b44-a8be-5f761aebcf3c" providerId="ADAL" clId="{307705A8-8F74-417B-BCD2-6A7438DBF2D3}" dt="2022-09-26T18:20:44.702" v="1475" actId="26606"/>
          <ac:spMkLst>
            <pc:docMk/>
            <pc:sldMk cId="0" sldId="302"/>
            <ac:spMk id="13422" creationId="{247A131F-D5DE-41A5-B4CF-4F345319B40B}"/>
          </ac:spMkLst>
        </pc:spChg>
        <pc:spChg chg="add del">
          <ac:chgData name="Reggie Ott" userId="e09ed141-9e79-4b44-a8be-5f761aebcf3c" providerId="ADAL" clId="{307705A8-8F74-417B-BCD2-6A7438DBF2D3}" dt="2022-09-26T18:20:44.702" v="1475" actId="26606"/>
          <ac:spMkLst>
            <pc:docMk/>
            <pc:sldMk cId="0" sldId="302"/>
            <ac:spMk id="13423" creationId="{3AF4666D-BD98-40A5-A75F-478B982010B2}"/>
          </ac:spMkLst>
        </pc:spChg>
        <pc:spChg chg="add del">
          <ac:chgData name="Reggie Ott" userId="e09ed141-9e79-4b44-a8be-5f761aebcf3c" providerId="ADAL" clId="{307705A8-8F74-417B-BCD2-6A7438DBF2D3}" dt="2022-09-26T18:20:44.702" v="1475" actId="26606"/>
          <ac:spMkLst>
            <pc:docMk/>
            <pc:sldMk cId="0" sldId="302"/>
            <ac:spMk id="13424" creationId="{68680585-71F9-4721-A998-4974171D2EB4}"/>
          </ac:spMkLst>
        </pc:spChg>
        <pc:spChg chg="add del">
          <ac:chgData name="Reggie Ott" userId="e09ed141-9e79-4b44-a8be-5f761aebcf3c" providerId="ADAL" clId="{307705A8-8F74-417B-BCD2-6A7438DBF2D3}" dt="2022-09-26T18:20:44.702" v="1475" actId="26606"/>
          <ac:spMkLst>
            <pc:docMk/>
            <pc:sldMk cId="0" sldId="302"/>
            <ac:spMk id="13425" creationId="{12BC95C2-2EEC-4F59-ABA8-660B0D059CCF}"/>
          </ac:spMkLst>
        </pc:spChg>
        <pc:spChg chg="add del">
          <ac:chgData name="Reggie Ott" userId="e09ed141-9e79-4b44-a8be-5f761aebcf3c" providerId="ADAL" clId="{307705A8-8F74-417B-BCD2-6A7438DBF2D3}" dt="2022-09-26T18:20:44.702" v="1475" actId="26606"/>
          <ac:spMkLst>
            <pc:docMk/>
            <pc:sldMk cId="0" sldId="302"/>
            <ac:spMk id="13431" creationId="{8651CFA9-6065-4243-AC48-858E359780B1}"/>
          </ac:spMkLst>
        </pc:spChg>
        <pc:spChg chg="add del">
          <ac:chgData name="Reggie Ott" userId="e09ed141-9e79-4b44-a8be-5f761aebcf3c" providerId="ADAL" clId="{307705A8-8F74-417B-BCD2-6A7438DBF2D3}" dt="2022-09-26T18:20:44.702" v="1475" actId="26606"/>
          <ac:spMkLst>
            <pc:docMk/>
            <pc:sldMk cId="0" sldId="302"/>
            <ac:spMk id="13432" creationId="{37962AE0-6A1C-4B76-9D52-10E5E6D7D3BB}"/>
          </ac:spMkLst>
        </pc:spChg>
        <pc:spChg chg="add del">
          <ac:chgData name="Reggie Ott" userId="e09ed141-9e79-4b44-a8be-5f761aebcf3c" providerId="ADAL" clId="{307705A8-8F74-417B-BCD2-6A7438DBF2D3}" dt="2022-09-26T18:21:04.479" v="1477" actId="26606"/>
          <ac:spMkLst>
            <pc:docMk/>
            <pc:sldMk cId="0" sldId="302"/>
            <ac:spMk id="13440" creationId="{247A131F-D5DE-41A5-B4CF-4F345319B40B}"/>
          </ac:spMkLst>
        </pc:spChg>
        <pc:spChg chg="add del">
          <ac:chgData name="Reggie Ott" userId="e09ed141-9e79-4b44-a8be-5f761aebcf3c" providerId="ADAL" clId="{307705A8-8F74-417B-BCD2-6A7438DBF2D3}" dt="2022-09-26T18:21:04.479" v="1477" actId="26606"/>
          <ac:spMkLst>
            <pc:docMk/>
            <pc:sldMk cId="0" sldId="302"/>
            <ac:spMk id="13441" creationId="{3AF4666D-BD98-40A5-A75F-478B982010B2}"/>
          </ac:spMkLst>
        </pc:spChg>
        <pc:spChg chg="add del">
          <ac:chgData name="Reggie Ott" userId="e09ed141-9e79-4b44-a8be-5f761aebcf3c" providerId="ADAL" clId="{307705A8-8F74-417B-BCD2-6A7438DBF2D3}" dt="2022-09-26T18:21:04.479" v="1477" actId="26606"/>
          <ac:spMkLst>
            <pc:docMk/>
            <pc:sldMk cId="0" sldId="302"/>
            <ac:spMk id="13442" creationId="{68680585-71F9-4721-A998-4974171D2EB4}"/>
          </ac:spMkLst>
        </pc:spChg>
        <pc:spChg chg="add del">
          <ac:chgData name="Reggie Ott" userId="e09ed141-9e79-4b44-a8be-5f761aebcf3c" providerId="ADAL" clId="{307705A8-8F74-417B-BCD2-6A7438DBF2D3}" dt="2022-09-26T18:21:04.479" v="1477" actId="26606"/>
          <ac:spMkLst>
            <pc:docMk/>
            <pc:sldMk cId="0" sldId="302"/>
            <ac:spMk id="13443" creationId="{12BC95C2-2EEC-4F59-ABA8-660B0D059CCF}"/>
          </ac:spMkLst>
        </pc:spChg>
        <pc:spChg chg="add del">
          <ac:chgData name="Reggie Ott" userId="e09ed141-9e79-4b44-a8be-5f761aebcf3c" providerId="ADAL" clId="{307705A8-8F74-417B-BCD2-6A7438DBF2D3}" dt="2022-09-26T18:21:04.479" v="1477" actId="26606"/>
          <ac:spMkLst>
            <pc:docMk/>
            <pc:sldMk cId="0" sldId="302"/>
            <ac:spMk id="13460" creationId="{8651CFA9-6065-4243-AC48-858E359780B1}"/>
          </ac:spMkLst>
        </pc:spChg>
        <pc:spChg chg="add del">
          <ac:chgData name="Reggie Ott" userId="e09ed141-9e79-4b44-a8be-5f761aebcf3c" providerId="ADAL" clId="{307705A8-8F74-417B-BCD2-6A7438DBF2D3}" dt="2022-09-26T18:21:04.479" v="1477" actId="26606"/>
          <ac:spMkLst>
            <pc:docMk/>
            <pc:sldMk cId="0" sldId="302"/>
            <ac:spMk id="13461" creationId="{37962AE0-6A1C-4B76-9D52-10E5E6D7D3BB}"/>
          </ac:spMkLst>
        </pc:spChg>
        <pc:spChg chg="add del">
          <ac:chgData name="Reggie Ott" userId="e09ed141-9e79-4b44-a8be-5f761aebcf3c" providerId="ADAL" clId="{307705A8-8F74-417B-BCD2-6A7438DBF2D3}" dt="2022-09-26T18:21:16.133" v="1479" actId="26606"/>
          <ac:spMkLst>
            <pc:docMk/>
            <pc:sldMk cId="0" sldId="302"/>
            <ac:spMk id="13482" creationId="{247A131F-D5DE-41A5-B4CF-4F345319B40B}"/>
          </ac:spMkLst>
        </pc:spChg>
        <pc:spChg chg="add del">
          <ac:chgData name="Reggie Ott" userId="e09ed141-9e79-4b44-a8be-5f761aebcf3c" providerId="ADAL" clId="{307705A8-8F74-417B-BCD2-6A7438DBF2D3}" dt="2022-09-26T18:21:16.133" v="1479" actId="26606"/>
          <ac:spMkLst>
            <pc:docMk/>
            <pc:sldMk cId="0" sldId="302"/>
            <ac:spMk id="13483" creationId="{3AF4666D-BD98-40A5-A75F-478B982010B2}"/>
          </ac:spMkLst>
        </pc:spChg>
        <pc:spChg chg="add del">
          <ac:chgData name="Reggie Ott" userId="e09ed141-9e79-4b44-a8be-5f761aebcf3c" providerId="ADAL" clId="{307705A8-8F74-417B-BCD2-6A7438DBF2D3}" dt="2022-09-26T18:21:16.133" v="1479" actId="26606"/>
          <ac:spMkLst>
            <pc:docMk/>
            <pc:sldMk cId="0" sldId="302"/>
            <ac:spMk id="13484" creationId="{68680585-71F9-4721-A998-4974171D2EB4}"/>
          </ac:spMkLst>
        </pc:spChg>
        <pc:spChg chg="add del">
          <ac:chgData name="Reggie Ott" userId="e09ed141-9e79-4b44-a8be-5f761aebcf3c" providerId="ADAL" clId="{307705A8-8F74-417B-BCD2-6A7438DBF2D3}" dt="2022-09-26T18:21:16.133" v="1479" actId="26606"/>
          <ac:spMkLst>
            <pc:docMk/>
            <pc:sldMk cId="0" sldId="302"/>
            <ac:spMk id="13485" creationId="{12BC95C2-2EEC-4F59-ABA8-660B0D059CCF}"/>
          </ac:spMkLst>
        </pc:spChg>
        <pc:spChg chg="add del">
          <ac:chgData name="Reggie Ott" userId="e09ed141-9e79-4b44-a8be-5f761aebcf3c" providerId="ADAL" clId="{307705A8-8F74-417B-BCD2-6A7438DBF2D3}" dt="2022-09-26T18:21:16.133" v="1479" actId="26606"/>
          <ac:spMkLst>
            <pc:docMk/>
            <pc:sldMk cId="0" sldId="302"/>
            <ac:spMk id="13491" creationId="{8651CFA9-6065-4243-AC48-858E359780B1}"/>
          </ac:spMkLst>
        </pc:spChg>
        <pc:spChg chg="add del">
          <ac:chgData name="Reggie Ott" userId="e09ed141-9e79-4b44-a8be-5f761aebcf3c" providerId="ADAL" clId="{307705A8-8F74-417B-BCD2-6A7438DBF2D3}" dt="2022-09-26T18:21:16.133" v="1479" actId="26606"/>
          <ac:spMkLst>
            <pc:docMk/>
            <pc:sldMk cId="0" sldId="302"/>
            <ac:spMk id="13492" creationId="{37962AE0-6A1C-4B76-9D52-10E5E6D7D3BB}"/>
          </ac:spMkLst>
        </pc:spChg>
        <pc:spChg chg="add">
          <ac:chgData name="Reggie Ott" userId="e09ed141-9e79-4b44-a8be-5f761aebcf3c" providerId="ADAL" clId="{307705A8-8F74-417B-BCD2-6A7438DBF2D3}" dt="2022-09-26T18:21:16.191" v="1480" actId="26606"/>
          <ac:spMkLst>
            <pc:docMk/>
            <pc:sldMk cId="0" sldId="302"/>
            <ac:spMk id="13501" creationId="{247A131F-D5DE-41A5-B4CF-4F345319B40B}"/>
          </ac:spMkLst>
        </pc:spChg>
        <pc:spChg chg="add">
          <ac:chgData name="Reggie Ott" userId="e09ed141-9e79-4b44-a8be-5f761aebcf3c" providerId="ADAL" clId="{307705A8-8F74-417B-BCD2-6A7438DBF2D3}" dt="2022-09-26T18:21:16.191" v="1480" actId="26606"/>
          <ac:spMkLst>
            <pc:docMk/>
            <pc:sldMk cId="0" sldId="302"/>
            <ac:spMk id="13502" creationId="{3AF4666D-BD98-40A5-A75F-478B982010B2}"/>
          </ac:spMkLst>
        </pc:spChg>
        <pc:spChg chg="add">
          <ac:chgData name="Reggie Ott" userId="e09ed141-9e79-4b44-a8be-5f761aebcf3c" providerId="ADAL" clId="{307705A8-8F74-417B-BCD2-6A7438DBF2D3}" dt="2022-09-26T18:21:16.191" v="1480" actId="26606"/>
          <ac:spMkLst>
            <pc:docMk/>
            <pc:sldMk cId="0" sldId="302"/>
            <ac:spMk id="13503" creationId="{68680585-71F9-4721-A998-4974171D2EB4}"/>
          </ac:spMkLst>
        </pc:spChg>
        <pc:spChg chg="add">
          <ac:chgData name="Reggie Ott" userId="e09ed141-9e79-4b44-a8be-5f761aebcf3c" providerId="ADAL" clId="{307705A8-8F74-417B-BCD2-6A7438DBF2D3}" dt="2022-09-26T18:21:16.191" v="1480" actId="26606"/>
          <ac:spMkLst>
            <pc:docMk/>
            <pc:sldMk cId="0" sldId="302"/>
            <ac:spMk id="13504" creationId="{12BC95C2-2EEC-4F59-ABA8-660B0D059CCF}"/>
          </ac:spMkLst>
        </pc:spChg>
        <pc:spChg chg="add">
          <ac:chgData name="Reggie Ott" userId="e09ed141-9e79-4b44-a8be-5f761aebcf3c" providerId="ADAL" clId="{307705A8-8F74-417B-BCD2-6A7438DBF2D3}" dt="2022-09-26T18:21:16.191" v="1480" actId="26606"/>
          <ac:spMkLst>
            <pc:docMk/>
            <pc:sldMk cId="0" sldId="302"/>
            <ac:spMk id="13521" creationId="{8651CFA9-6065-4243-AC48-858E359780B1}"/>
          </ac:spMkLst>
        </pc:spChg>
        <pc:spChg chg="add">
          <ac:chgData name="Reggie Ott" userId="e09ed141-9e79-4b44-a8be-5f761aebcf3c" providerId="ADAL" clId="{307705A8-8F74-417B-BCD2-6A7438DBF2D3}" dt="2022-09-26T18:21:16.191" v="1480" actId="26606"/>
          <ac:spMkLst>
            <pc:docMk/>
            <pc:sldMk cId="0" sldId="302"/>
            <ac:spMk id="13522" creationId="{37962AE0-6A1C-4B76-9D52-10E5E6D7D3BB}"/>
          </ac:spMkLst>
        </pc:spChg>
        <pc:spChg chg="add mod">
          <ac:chgData name="Reggie Ott" userId="e09ed141-9e79-4b44-a8be-5f761aebcf3c" providerId="ADAL" clId="{307705A8-8F74-417B-BCD2-6A7438DBF2D3}" dt="2022-09-26T18:29:54.165" v="1550" actId="14100"/>
          <ac:spMkLst>
            <pc:docMk/>
            <pc:sldMk cId="0" sldId="302"/>
            <ac:spMk id="13532" creationId="{FCF438B7-EC1D-E4CE-8F3A-B6C66E469ED3}"/>
          </ac:spMkLst>
        </pc:spChg>
        <pc:spChg chg="add del mod">
          <ac:chgData name="Reggie Ott" userId="e09ed141-9e79-4b44-a8be-5f761aebcf3c" providerId="ADAL" clId="{307705A8-8F74-417B-BCD2-6A7438DBF2D3}" dt="2022-09-26T18:29:31.831" v="1548" actId="21"/>
          <ac:spMkLst>
            <pc:docMk/>
            <pc:sldMk cId="0" sldId="302"/>
            <ac:spMk id="13533" creationId="{719A1267-66C0-9B0C-7AF5-9A933EC7E3D4}"/>
          </ac:spMkLst>
        </pc:spChg>
        <pc:spChg chg="add mod">
          <ac:chgData name="Reggie Ott" userId="e09ed141-9e79-4b44-a8be-5f761aebcf3c" providerId="ADAL" clId="{307705A8-8F74-417B-BCD2-6A7438DBF2D3}" dt="2022-09-26T18:30:23.321" v="1551" actId="14100"/>
          <ac:spMkLst>
            <pc:docMk/>
            <pc:sldMk cId="0" sldId="302"/>
            <ac:spMk id="13534" creationId="{C497EC39-1155-DE4F-58AB-6E12440498EC}"/>
          </ac:spMkLst>
        </pc:spChg>
        <pc:grpChg chg="add del">
          <ac:chgData name="Reggie Ott" userId="e09ed141-9e79-4b44-a8be-5f761aebcf3c" providerId="ADAL" clId="{307705A8-8F74-417B-BCD2-6A7438DBF2D3}" dt="2022-09-14T19:32:23.817" v="236" actId="26606"/>
          <ac:grpSpMkLst>
            <pc:docMk/>
            <pc:sldMk cId="0" sldId="302"/>
            <ac:grpSpMk id="8195" creationId="{6F410C21-CD43-45A5-A726-CF8B01FD8867}"/>
          </ac:grpSpMkLst>
        </pc:grpChg>
        <pc:grpChg chg="add del">
          <ac:chgData name="Reggie Ott" userId="e09ed141-9e79-4b44-a8be-5f761aebcf3c" providerId="ADAL" clId="{307705A8-8F74-417B-BCD2-6A7438DBF2D3}" dt="2022-09-14T19:32:23.817" v="236" actId="26606"/>
          <ac:grpSpMkLst>
            <pc:docMk/>
            <pc:sldMk cId="0" sldId="302"/>
            <ac:grpSpMk id="13327" creationId="{03E9870D-4BBA-43AF-8D44-BBADF020CFF6}"/>
          </ac:grpSpMkLst>
        </pc:grpChg>
        <pc:grpChg chg="add del">
          <ac:chgData name="Reggie Ott" userId="e09ed141-9e79-4b44-a8be-5f761aebcf3c" providerId="ADAL" clId="{307705A8-8F74-417B-BCD2-6A7438DBF2D3}" dt="2022-09-14T19:32:19.585" v="232" actId="26606"/>
          <ac:grpSpMkLst>
            <pc:docMk/>
            <pc:sldMk cId="0" sldId="302"/>
            <ac:grpSpMk id="13328" creationId="{03E9870D-4BBA-43AF-8D44-BBADF020CFF6}"/>
          </ac:grpSpMkLst>
        </pc:grpChg>
        <pc:grpChg chg="add del">
          <ac:chgData name="Reggie Ott" userId="e09ed141-9e79-4b44-a8be-5f761aebcf3c" providerId="ADAL" clId="{307705A8-8F74-417B-BCD2-6A7438DBF2D3}" dt="2022-09-26T17:58:13.100" v="1320" actId="26606"/>
          <ac:grpSpMkLst>
            <pc:docMk/>
            <pc:sldMk cId="0" sldId="302"/>
            <ac:grpSpMk id="13329" creationId="{03E9870D-4BBA-43AF-8D44-BBADF020CFF6}"/>
          </ac:grpSpMkLst>
        </pc:grpChg>
        <pc:grpChg chg="add del">
          <ac:chgData name="Reggie Ott" userId="e09ed141-9e79-4b44-a8be-5f761aebcf3c" providerId="ADAL" clId="{307705A8-8F74-417B-BCD2-6A7438DBF2D3}" dt="2022-09-26T18:20:28.472" v="1471" actId="26606"/>
          <ac:grpSpMkLst>
            <pc:docMk/>
            <pc:sldMk cId="0" sldId="302"/>
            <ac:grpSpMk id="13330" creationId="{03E9870D-4BBA-43AF-8D44-BBADF020CFF6}"/>
          </ac:grpSpMkLst>
        </pc:grpChg>
        <pc:grpChg chg="add del">
          <ac:chgData name="Reggie Ott" userId="e09ed141-9e79-4b44-a8be-5f761aebcf3c" providerId="ADAL" clId="{307705A8-8F74-417B-BCD2-6A7438DBF2D3}" dt="2022-09-14T19:32:23.817" v="236" actId="26606"/>
          <ac:grpSpMkLst>
            <pc:docMk/>
            <pc:sldMk cId="0" sldId="302"/>
            <ac:grpSpMk id="13336" creationId="{C3279E8D-2BAA-4CB1-834B-09FADD54DE56}"/>
          </ac:grpSpMkLst>
        </pc:grpChg>
        <pc:grpChg chg="add del">
          <ac:chgData name="Reggie Ott" userId="e09ed141-9e79-4b44-a8be-5f761aebcf3c" providerId="ADAL" clId="{307705A8-8F74-417B-BCD2-6A7438DBF2D3}" dt="2022-09-14T19:32:19.585" v="232" actId="26606"/>
          <ac:grpSpMkLst>
            <pc:docMk/>
            <pc:sldMk cId="0" sldId="302"/>
            <ac:grpSpMk id="13337" creationId="{C3279E8D-2BAA-4CB1-834B-09FADD54DE56}"/>
          </ac:grpSpMkLst>
        </pc:grpChg>
        <pc:grpChg chg="add del">
          <ac:chgData name="Reggie Ott" userId="e09ed141-9e79-4b44-a8be-5f761aebcf3c" providerId="ADAL" clId="{307705A8-8F74-417B-BCD2-6A7438DBF2D3}" dt="2022-09-26T17:58:13.100" v="1320" actId="26606"/>
          <ac:grpSpMkLst>
            <pc:docMk/>
            <pc:sldMk cId="0" sldId="302"/>
            <ac:grpSpMk id="13338" creationId="{C3279E8D-2BAA-4CB1-834B-09FADD54DE56}"/>
          </ac:grpSpMkLst>
        </pc:grpChg>
        <pc:grpChg chg="add del">
          <ac:chgData name="Reggie Ott" userId="e09ed141-9e79-4b44-a8be-5f761aebcf3c" providerId="ADAL" clId="{307705A8-8F74-417B-BCD2-6A7438DBF2D3}" dt="2022-09-26T18:20:28.472" v="1471" actId="26606"/>
          <ac:grpSpMkLst>
            <pc:docMk/>
            <pc:sldMk cId="0" sldId="302"/>
            <ac:grpSpMk id="13339" creationId="{C3279E8D-2BAA-4CB1-834B-09FADD54DE56}"/>
          </ac:grpSpMkLst>
        </pc:grpChg>
        <pc:grpChg chg="add del">
          <ac:chgData name="Reggie Ott" userId="e09ed141-9e79-4b44-a8be-5f761aebcf3c" providerId="ADAL" clId="{307705A8-8F74-417B-BCD2-6A7438DBF2D3}" dt="2022-09-14T19:32:19.585" v="232" actId="26606"/>
          <ac:grpSpMkLst>
            <pc:docMk/>
            <pc:sldMk cId="0" sldId="302"/>
            <ac:grpSpMk id="13350" creationId="{A467851A-49BC-4E56-BE75-BE830F68E7BF}"/>
          </ac:grpSpMkLst>
        </pc:grpChg>
        <pc:grpChg chg="add del">
          <ac:chgData name="Reggie Ott" userId="e09ed141-9e79-4b44-a8be-5f761aebcf3c" providerId="ADAL" clId="{307705A8-8F74-417B-BCD2-6A7438DBF2D3}" dt="2022-09-26T17:58:13.100" v="1320" actId="26606"/>
          <ac:grpSpMkLst>
            <pc:docMk/>
            <pc:sldMk cId="0" sldId="302"/>
            <ac:grpSpMk id="13351" creationId="{32D15CB3-AC64-41F7-86F8-22A111F3DC24}"/>
          </ac:grpSpMkLst>
        </pc:grpChg>
        <pc:grpChg chg="add del">
          <ac:chgData name="Reggie Ott" userId="e09ed141-9e79-4b44-a8be-5f761aebcf3c" providerId="ADAL" clId="{307705A8-8F74-417B-BCD2-6A7438DBF2D3}" dt="2022-09-26T18:20:28.472" v="1471" actId="26606"/>
          <ac:grpSpMkLst>
            <pc:docMk/>
            <pc:sldMk cId="0" sldId="302"/>
            <ac:grpSpMk id="13352" creationId="{34B438D8-EF7C-445C-8B7F-953BEB1BC133}"/>
          </ac:grpSpMkLst>
        </pc:grpChg>
        <pc:grpChg chg="add del">
          <ac:chgData name="Reggie Ott" userId="e09ed141-9e79-4b44-a8be-5f761aebcf3c" providerId="ADAL" clId="{307705A8-8F74-417B-BCD2-6A7438DBF2D3}" dt="2022-09-14T19:32:19.585" v="232" actId="26606"/>
          <ac:grpSpMkLst>
            <pc:docMk/>
            <pc:sldMk cId="0" sldId="302"/>
            <ac:grpSpMk id="13360" creationId="{D90678B0-D0DF-4378-9A52-8C768D6C789C}"/>
          </ac:grpSpMkLst>
        </pc:grpChg>
        <pc:grpChg chg="add del">
          <ac:chgData name="Reggie Ott" userId="e09ed141-9e79-4b44-a8be-5f761aebcf3c" providerId="ADAL" clId="{307705A8-8F74-417B-BCD2-6A7438DBF2D3}" dt="2022-09-26T17:58:13.100" v="1320" actId="26606"/>
          <ac:grpSpMkLst>
            <pc:docMk/>
            <pc:sldMk cId="0" sldId="302"/>
            <ac:grpSpMk id="13361" creationId="{921D9B61-CDA2-49D1-82AA-534691496FE5}"/>
          </ac:grpSpMkLst>
        </pc:grpChg>
        <pc:grpChg chg="add del">
          <ac:chgData name="Reggie Ott" userId="e09ed141-9e79-4b44-a8be-5f761aebcf3c" providerId="ADAL" clId="{307705A8-8F74-417B-BCD2-6A7438DBF2D3}" dt="2022-09-26T18:20:28.472" v="1471" actId="26606"/>
          <ac:grpSpMkLst>
            <pc:docMk/>
            <pc:sldMk cId="0" sldId="302"/>
            <ac:grpSpMk id="13362" creationId="{284021E3-6F46-410C-BF43-B2DED736558E}"/>
          </ac:grpSpMkLst>
        </pc:grpChg>
        <pc:grpChg chg="add del">
          <ac:chgData name="Reggie Ott" userId="e09ed141-9e79-4b44-a8be-5f761aebcf3c" providerId="ADAL" clId="{307705A8-8F74-417B-BCD2-6A7438DBF2D3}" dt="2022-09-14T19:32:23.817" v="236" actId="26606"/>
          <ac:grpSpMkLst>
            <pc:docMk/>
            <pc:sldMk cId="0" sldId="302"/>
            <ac:grpSpMk id="13370" creationId="{83664CB5-2BA0-493E-BEC5-BACF868A12D9}"/>
          </ac:grpSpMkLst>
        </pc:grpChg>
        <pc:grpChg chg="add del">
          <ac:chgData name="Reggie Ott" userId="e09ed141-9e79-4b44-a8be-5f761aebcf3c" providerId="ADAL" clId="{307705A8-8F74-417B-BCD2-6A7438DBF2D3}" dt="2022-09-26T18:20:41.480" v="1473" actId="26606"/>
          <ac:grpSpMkLst>
            <pc:docMk/>
            <pc:sldMk cId="0" sldId="302"/>
            <ac:grpSpMk id="13380" creationId="{03E9870D-4BBA-43AF-8D44-BBADF020CFF6}"/>
          </ac:grpSpMkLst>
        </pc:grpChg>
        <pc:grpChg chg="add del">
          <ac:chgData name="Reggie Ott" userId="e09ed141-9e79-4b44-a8be-5f761aebcf3c" providerId="ADAL" clId="{307705A8-8F74-417B-BCD2-6A7438DBF2D3}" dt="2022-09-26T18:20:41.480" v="1473" actId="26606"/>
          <ac:grpSpMkLst>
            <pc:docMk/>
            <pc:sldMk cId="0" sldId="302"/>
            <ac:grpSpMk id="13390" creationId="{C3279E8D-2BAA-4CB1-834B-09FADD54DE56}"/>
          </ac:grpSpMkLst>
        </pc:grpChg>
        <pc:grpChg chg="add del">
          <ac:chgData name="Reggie Ott" userId="e09ed141-9e79-4b44-a8be-5f761aebcf3c" providerId="ADAL" clId="{307705A8-8F74-417B-BCD2-6A7438DBF2D3}" dt="2022-09-26T18:20:41.480" v="1473" actId="26606"/>
          <ac:grpSpMkLst>
            <pc:docMk/>
            <pc:sldMk cId="0" sldId="302"/>
            <ac:grpSpMk id="13400" creationId="{34B438D8-EF7C-445C-8B7F-953BEB1BC133}"/>
          </ac:grpSpMkLst>
        </pc:grpChg>
        <pc:grpChg chg="add del">
          <ac:chgData name="Reggie Ott" userId="e09ed141-9e79-4b44-a8be-5f761aebcf3c" providerId="ADAL" clId="{307705A8-8F74-417B-BCD2-6A7438DBF2D3}" dt="2022-09-26T18:20:41.480" v="1473" actId="26606"/>
          <ac:grpSpMkLst>
            <pc:docMk/>
            <pc:sldMk cId="0" sldId="302"/>
            <ac:grpSpMk id="13413" creationId="{284021E3-6F46-410C-BF43-B2DED736558E}"/>
          </ac:grpSpMkLst>
        </pc:grpChg>
        <pc:grpChg chg="add del">
          <ac:chgData name="Reggie Ott" userId="e09ed141-9e79-4b44-a8be-5f761aebcf3c" providerId="ADAL" clId="{307705A8-8F74-417B-BCD2-6A7438DBF2D3}" dt="2022-09-26T18:20:44.702" v="1475" actId="26606"/>
          <ac:grpSpMkLst>
            <pc:docMk/>
            <pc:sldMk cId="0" sldId="302"/>
            <ac:grpSpMk id="13426" creationId="{03E9870D-4BBA-43AF-8D44-BBADF020CFF6}"/>
          </ac:grpSpMkLst>
        </pc:grpChg>
        <pc:grpChg chg="add del">
          <ac:chgData name="Reggie Ott" userId="e09ed141-9e79-4b44-a8be-5f761aebcf3c" providerId="ADAL" clId="{307705A8-8F74-417B-BCD2-6A7438DBF2D3}" dt="2022-09-26T18:20:44.702" v="1475" actId="26606"/>
          <ac:grpSpMkLst>
            <pc:docMk/>
            <pc:sldMk cId="0" sldId="302"/>
            <ac:grpSpMk id="13429" creationId="{C3279E8D-2BAA-4CB1-834B-09FADD54DE56}"/>
          </ac:grpSpMkLst>
        </pc:grpChg>
        <pc:grpChg chg="add del">
          <ac:chgData name="Reggie Ott" userId="e09ed141-9e79-4b44-a8be-5f761aebcf3c" providerId="ADAL" clId="{307705A8-8F74-417B-BCD2-6A7438DBF2D3}" dt="2022-09-26T18:20:44.702" v="1475" actId="26606"/>
          <ac:grpSpMkLst>
            <pc:docMk/>
            <pc:sldMk cId="0" sldId="302"/>
            <ac:grpSpMk id="13433" creationId="{FADD1535-ED83-48B3-8EB1-671A080F0918}"/>
          </ac:grpSpMkLst>
        </pc:grpChg>
        <pc:grpChg chg="add del">
          <ac:chgData name="Reggie Ott" userId="e09ed141-9e79-4b44-a8be-5f761aebcf3c" providerId="ADAL" clId="{307705A8-8F74-417B-BCD2-6A7438DBF2D3}" dt="2022-09-26T18:20:44.702" v="1475" actId="26606"/>
          <ac:grpSpMkLst>
            <pc:docMk/>
            <pc:sldMk cId="0" sldId="302"/>
            <ac:grpSpMk id="13436" creationId="{01081332-6CA1-49C2-A979-7709509AD165}"/>
          </ac:grpSpMkLst>
        </pc:grpChg>
        <pc:grpChg chg="add del">
          <ac:chgData name="Reggie Ott" userId="e09ed141-9e79-4b44-a8be-5f761aebcf3c" providerId="ADAL" clId="{307705A8-8F74-417B-BCD2-6A7438DBF2D3}" dt="2022-09-26T18:21:04.479" v="1477" actId="26606"/>
          <ac:grpSpMkLst>
            <pc:docMk/>
            <pc:sldMk cId="0" sldId="302"/>
            <ac:grpSpMk id="13444" creationId="{03E9870D-4BBA-43AF-8D44-BBADF020CFF6}"/>
          </ac:grpSpMkLst>
        </pc:grpChg>
        <pc:grpChg chg="add del">
          <ac:chgData name="Reggie Ott" userId="e09ed141-9e79-4b44-a8be-5f761aebcf3c" providerId="ADAL" clId="{307705A8-8F74-417B-BCD2-6A7438DBF2D3}" dt="2022-09-26T18:21:04.479" v="1477" actId="26606"/>
          <ac:grpSpMkLst>
            <pc:docMk/>
            <pc:sldMk cId="0" sldId="302"/>
            <ac:grpSpMk id="13452" creationId="{C3279E8D-2BAA-4CB1-834B-09FADD54DE56}"/>
          </ac:grpSpMkLst>
        </pc:grpChg>
        <pc:grpChg chg="add del">
          <ac:chgData name="Reggie Ott" userId="e09ed141-9e79-4b44-a8be-5f761aebcf3c" providerId="ADAL" clId="{307705A8-8F74-417B-BCD2-6A7438DBF2D3}" dt="2022-09-26T18:21:04.479" v="1477" actId="26606"/>
          <ac:grpSpMkLst>
            <pc:docMk/>
            <pc:sldMk cId="0" sldId="302"/>
            <ac:grpSpMk id="13462" creationId="{34B438D8-EF7C-445C-8B7F-953BEB1BC133}"/>
          </ac:grpSpMkLst>
        </pc:grpChg>
        <pc:grpChg chg="add del">
          <ac:chgData name="Reggie Ott" userId="e09ed141-9e79-4b44-a8be-5f761aebcf3c" providerId="ADAL" clId="{307705A8-8F74-417B-BCD2-6A7438DBF2D3}" dt="2022-09-26T18:21:04.479" v="1477" actId="26606"/>
          <ac:grpSpMkLst>
            <pc:docMk/>
            <pc:sldMk cId="0" sldId="302"/>
            <ac:grpSpMk id="13472" creationId="{284021E3-6F46-410C-BF43-B2DED736558E}"/>
          </ac:grpSpMkLst>
        </pc:grpChg>
        <pc:grpChg chg="add del">
          <ac:chgData name="Reggie Ott" userId="e09ed141-9e79-4b44-a8be-5f761aebcf3c" providerId="ADAL" clId="{307705A8-8F74-417B-BCD2-6A7438DBF2D3}" dt="2022-09-26T18:21:16.133" v="1479" actId="26606"/>
          <ac:grpSpMkLst>
            <pc:docMk/>
            <pc:sldMk cId="0" sldId="302"/>
            <ac:grpSpMk id="13486" creationId="{03E9870D-4BBA-43AF-8D44-BBADF020CFF6}"/>
          </ac:grpSpMkLst>
        </pc:grpChg>
        <pc:grpChg chg="add del">
          <ac:chgData name="Reggie Ott" userId="e09ed141-9e79-4b44-a8be-5f761aebcf3c" providerId="ADAL" clId="{307705A8-8F74-417B-BCD2-6A7438DBF2D3}" dt="2022-09-26T18:21:16.133" v="1479" actId="26606"/>
          <ac:grpSpMkLst>
            <pc:docMk/>
            <pc:sldMk cId="0" sldId="302"/>
            <ac:grpSpMk id="13489" creationId="{C3279E8D-2BAA-4CB1-834B-09FADD54DE56}"/>
          </ac:grpSpMkLst>
        </pc:grpChg>
        <pc:grpChg chg="add del">
          <ac:chgData name="Reggie Ott" userId="e09ed141-9e79-4b44-a8be-5f761aebcf3c" providerId="ADAL" clId="{307705A8-8F74-417B-BCD2-6A7438DBF2D3}" dt="2022-09-26T18:21:16.133" v="1479" actId="26606"/>
          <ac:grpSpMkLst>
            <pc:docMk/>
            <pc:sldMk cId="0" sldId="302"/>
            <ac:grpSpMk id="13493" creationId="{34B438D8-EF7C-445C-8B7F-953BEB1BC133}"/>
          </ac:grpSpMkLst>
        </pc:grpChg>
        <pc:grpChg chg="add del">
          <ac:chgData name="Reggie Ott" userId="e09ed141-9e79-4b44-a8be-5f761aebcf3c" providerId="ADAL" clId="{307705A8-8F74-417B-BCD2-6A7438DBF2D3}" dt="2022-09-26T18:21:16.133" v="1479" actId="26606"/>
          <ac:grpSpMkLst>
            <pc:docMk/>
            <pc:sldMk cId="0" sldId="302"/>
            <ac:grpSpMk id="13496" creationId="{284021E3-6F46-410C-BF43-B2DED736558E}"/>
          </ac:grpSpMkLst>
        </pc:grpChg>
        <pc:grpChg chg="add">
          <ac:chgData name="Reggie Ott" userId="e09ed141-9e79-4b44-a8be-5f761aebcf3c" providerId="ADAL" clId="{307705A8-8F74-417B-BCD2-6A7438DBF2D3}" dt="2022-09-26T18:21:16.191" v="1480" actId="26606"/>
          <ac:grpSpMkLst>
            <pc:docMk/>
            <pc:sldMk cId="0" sldId="302"/>
            <ac:grpSpMk id="13505" creationId="{03E9870D-4BBA-43AF-8D44-BBADF020CFF6}"/>
          </ac:grpSpMkLst>
        </pc:grpChg>
        <pc:grpChg chg="add">
          <ac:chgData name="Reggie Ott" userId="e09ed141-9e79-4b44-a8be-5f761aebcf3c" providerId="ADAL" clId="{307705A8-8F74-417B-BCD2-6A7438DBF2D3}" dt="2022-09-26T18:21:16.191" v="1480" actId="26606"/>
          <ac:grpSpMkLst>
            <pc:docMk/>
            <pc:sldMk cId="0" sldId="302"/>
            <ac:grpSpMk id="13513" creationId="{C3279E8D-2BAA-4CB1-834B-09FADD54DE56}"/>
          </ac:grpSpMkLst>
        </pc:grpChg>
        <pc:grpChg chg="add">
          <ac:chgData name="Reggie Ott" userId="e09ed141-9e79-4b44-a8be-5f761aebcf3c" providerId="ADAL" clId="{307705A8-8F74-417B-BCD2-6A7438DBF2D3}" dt="2022-09-26T18:21:16.191" v="1480" actId="26606"/>
          <ac:grpSpMkLst>
            <pc:docMk/>
            <pc:sldMk cId="0" sldId="302"/>
            <ac:grpSpMk id="13523" creationId="{34B438D8-EF7C-445C-8B7F-953BEB1BC133}"/>
          </ac:grpSpMkLst>
        </pc:grpChg>
        <pc:grpChg chg="add">
          <ac:chgData name="Reggie Ott" userId="e09ed141-9e79-4b44-a8be-5f761aebcf3c" providerId="ADAL" clId="{307705A8-8F74-417B-BCD2-6A7438DBF2D3}" dt="2022-09-26T18:21:16.191" v="1480" actId="26606"/>
          <ac:grpSpMkLst>
            <pc:docMk/>
            <pc:sldMk cId="0" sldId="302"/>
            <ac:grpSpMk id="13536" creationId="{284021E3-6F46-410C-BF43-B2DED736558E}"/>
          </ac:grpSpMkLst>
        </pc:grpChg>
        <pc:graphicFrameChg chg="add del">
          <ac:chgData name="Reggie Ott" userId="e09ed141-9e79-4b44-a8be-5f761aebcf3c" providerId="ADAL" clId="{307705A8-8F74-417B-BCD2-6A7438DBF2D3}" dt="2022-09-26T17:58:13.100" v="1320" actId="26606"/>
          <ac:graphicFrameMkLst>
            <pc:docMk/>
            <pc:sldMk cId="0" sldId="302"/>
            <ac:graphicFrameMk id="8202" creationId="{8D7D775A-5EA8-3941-CA9D-5B1153A56891}"/>
          </ac:graphicFrameMkLst>
        </pc:graphicFrameChg>
        <pc:graphicFrameChg chg="add del">
          <ac:chgData name="Reggie Ott" userId="e09ed141-9e79-4b44-a8be-5f761aebcf3c" providerId="ADAL" clId="{307705A8-8F74-417B-BCD2-6A7438DBF2D3}" dt="2022-09-14T19:32:22.086" v="234" actId="26606"/>
          <ac:graphicFrameMkLst>
            <pc:docMk/>
            <pc:sldMk cId="0" sldId="302"/>
            <ac:graphicFrameMk id="13317" creationId="{E7483F8C-C6B8-957B-D77C-C9006811E981}"/>
          </ac:graphicFrameMkLst>
        </pc:graphicFrameChg>
        <pc:graphicFrameChg chg="add del">
          <ac:chgData name="Reggie Ott" userId="e09ed141-9e79-4b44-a8be-5f761aebcf3c" providerId="ADAL" clId="{307705A8-8F74-417B-BCD2-6A7438DBF2D3}" dt="2022-09-14T19:32:25.917" v="238" actId="26606"/>
          <ac:graphicFrameMkLst>
            <pc:docMk/>
            <pc:sldMk cId="0" sldId="302"/>
            <ac:graphicFrameMk id="13382" creationId="{C0DFF6D0-B7E4-D9B9-48D4-4006789D3065}"/>
          </ac:graphicFrameMkLst>
        </pc:graphicFrameChg>
        <pc:graphicFrameChg chg="add del">
          <ac:chgData name="Reggie Ott" userId="e09ed141-9e79-4b44-a8be-5f761aebcf3c" providerId="ADAL" clId="{307705A8-8F74-417B-BCD2-6A7438DBF2D3}" dt="2022-09-14T19:32:30.908" v="240" actId="26606"/>
          <ac:graphicFrameMkLst>
            <pc:docMk/>
            <pc:sldMk cId="0" sldId="302"/>
            <ac:graphicFrameMk id="13384" creationId="{77A4EFBF-FABB-AAAE-9142-56A87260105A}"/>
          </ac:graphicFrameMkLst>
        </pc:graphicFrameChg>
        <pc:picChg chg="add del">
          <ac:chgData name="Reggie Ott" userId="e09ed141-9e79-4b44-a8be-5f761aebcf3c" providerId="ADAL" clId="{307705A8-8F74-417B-BCD2-6A7438DBF2D3}" dt="2022-09-26T18:20:28.472" v="1471" actId="26606"/>
          <ac:picMkLst>
            <pc:docMk/>
            <pc:sldMk cId="0" sldId="302"/>
            <ac:picMk id="8211" creationId="{875F66D2-A42B-BE24-B17B-A3797C42D9B5}"/>
          </ac:picMkLst>
        </pc:picChg>
        <pc:picChg chg="add del">
          <ac:chgData name="Reggie Ott" userId="e09ed141-9e79-4b44-a8be-5f761aebcf3c" providerId="ADAL" clId="{307705A8-8F74-417B-BCD2-6A7438DBF2D3}" dt="2022-09-26T18:20:41.480" v="1473" actId="26606"/>
          <ac:picMkLst>
            <pc:docMk/>
            <pc:sldMk cId="0" sldId="302"/>
            <ac:picMk id="13412" creationId="{2670CD41-5ED3-D656-C1ED-E9FB26147827}"/>
          </ac:picMkLst>
        </pc:picChg>
        <pc:picChg chg="add del">
          <ac:chgData name="Reggie Ott" userId="e09ed141-9e79-4b44-a8be-5f761aebcf3c" providerId="ADAL" clId="{307705A8-8F74-417B-BCD2-6A7438DBF2D3}" dt="2022-09-26T18:20:44.702" v="1475" actId="26606"/>
          <ac:picMkLst>
            <pc:docMk/>
            <pc:sldMk cId="0" sldId="302"/>
            <ac:picMk id="13435" creationId="{06B4CA28-5B23-BDAB-90FE-A75C4BE381DC}"/>
          </ac:picMkLst>
        </pc:picChg>
        <pc:picChg chg="add del">
          <ac:chgData name="Reggie Ott" userId="e09ed141-9e79-4b44-a8be-5f761aebcf3c" providerId="ADAL" clId="{307705A8-8F74-417B-BCD2-6A7438DBF2D3}" dt="2022-09-26T18:21:04.479" v="1477" actId="26606"/>
          <ac:picMkLst>
            <pc:docMk/>
            <pc:sldMk cId="0" sldId="302"/>
            <ac:picMk id="13471" creationId="{ACBFA5AE-C427-0DAF-6976-1A17D239483C}"/>
          </ac:picMkLst>
        </pc:picChg>
        <pc:picChg chg="add del">
          <ac:chgData name="Reggie Ott" userId="e09ed141-9e79-4b44-a8be-5f761aebcf3c" providerId="ADAL" clId="{307705A8-8F74-417B-BCD2-6A7438DBF2D3}" dt="2022-09-26T18:21:16.133" v="1479" actId="26606"/>
          <ac:picMkLst>
            <pc:docMk/>
            <pc:sldMk cId="0" sldId="302"/>
            <ac:picMk id="13495" creationId="{875F66D2-A42B-BE24-B17B-A3797C42D9B5}"/>
          </ac:picMkLst>
        </pc:picChg>
        <pc:picChg chg="add mod">
          <ac:chgData name="Reggie Ott" userId="e09ed141-9e79-4b44-a8be-5f761aebcf3c" providerId="ADAL" clId="{307705A8-8F74-417B-BCD2-6A7438DBF2D3}" dt="2022-09-26T18:34:07.449" v="1589" actId="208"/>
          <ac:picMkLst>
            <pc:docMk/>
            <pc:sldMk cId="0" sldId="302"/>
            <ac:picMk id="13535" creationId="{2670CD41-5ED3-D656-C1ED-E9FB26147827}"/>
          </ac:picMkLst>
        </pc:picChg>
      </pc:sldChg>
      <pc:sldChg chg="addSp delSp modSp mod setBg">
        <pc:chgData name="Reggie Ott" userId="e09ed141-9e79-4b44-a8be-5f761aebcf3c" providerId="ADAL" clId="{307705A8-8F74-417B-BCD2-6A7438DBF2D3}" dt="2022-09-27T20:17:42.530" v="5438" actId="14100"/>
        <pc:sldMkLst>
          <pc:docMk/>
          <pc:sldMk cId="0" sldId="303"/>
        </pc:sldMkLst>
        <pc:spChg chg="mod">
          <ac:chgData name="Reggie Ott" userId="e09ed141-9e79-4b44-a8be-5f761aebcf3c" providerId="ADAL" clId="{307705A8-8F74-417B-BCD2-6A7438DBF2D3}" dt="2022-09-27T20:17:24.881" v="5436" actId="1076"/>
          <ac:spMkLst>
            <pc:docMk/>
            <pc:sldMk cId="0" sldId="303"/>
            <ac:spMk id="8194" creationId="{00000000-0000-0000-0000-000000000000}"/>
          </ac:spMkLst>
        </pc:spChg>
        <pc:spChg chg="add del">
          <ac:chgData name="Reggie Ott" userId="e09ed141-9e79-4b44-a8be-5f761aebcf3c" providerId="ADAL" clId="{307705A8-8F74-417B-BCD2-6A7438DBF2D3}" dt="2022-07-26T14:35:43.458" v="76" actId="26606"/>
          <ac:spMkLst>
            <pc:docMk/>
            <pc:sldMk cId="0" sldId="303"/>
            <ac:spMk id="26627" creationId="{00000000-0000-0000-0000-000000000000}"/>
          </ac:spMkLst>
        </pc:spChg>
        <pc:spChg chg="add del">
          <ac:chgData name="Reggie Ott" userId="e09ed141-9e79-4b44-a8be-5f761aebcf3c" providerId="ADAL" clId="{307705A8-8F74-417B-BCD2-6A7438DBF2D3}" dt="2022-07-26T14:35:43.383" v="75" actId="26606"/>
          <ac:spMkLst>
            <pc:docMk/>
            <pc:sldMk cId="0" sldId="303"/>
            <ac:spMk id="26633" creationId="{247A131F-D5DE-41A5-B4CF-4F345319B40B}"/>
          </ac:spMkLst>
        </pc:spChg>
        <pc:spChg chg="add del">
          <ac:chgData name="Reggie Ott" userId="e09ed141-9e79-4b44-a8be-5f761aebcf3c" providerId="ADAL" clId="{307705A8-8F74-417B-BCD2-6A7438DBF2D3}" dt="2022-07-26T14:35:43.383" v="75" actId="26606"/>
          <ac:spMkLst>
            <pc:docMk/>
            <pc:sldMk cId="0" sldId="303"/>
            <ac:spMk id="26635" creationId="{3AF4666D-BD98-40A5-A75F-478B982010B2}"/>
          </ac:spMkLst>
        </pc:spChg>
        <pc:spChg chg="add del">
          <ac:chgData name="Reggie Ott" userId="e09ed141-9e79-4b44-a8be-5f761aebcf3c" providerId="ADAL" clId="{307705A8-8F74-417B-BCD2-6A7438DBF2D3}" dt="2022-07-26T14:35:43.383" v="75" actId="26606"/>
          <ac:spMkLst>
            <pc:docMk/>
            <pc:sldMk cId="0" sldId="303"/>
            <ac:spMk id="26637" creationId="{68680585-71F9-4721-A998-4974171D2EB4}"/>
          </ac:spMkLst>
        </pc:spChg>
        <pc:spChg chg="add del">
          <ac:chgData name="Reggie Ott" userId="e09ed141-9e79-4b44-a8be-5f761aebcf3c" providerId="ADAL" clId="{307705A8-8F74-417B-BCD2-6A7438DBF2D3}" dt="2022-07-26T14:35:43.383" v="75" actId="26606"/>
          <ac:spMkLst>
            <pc:docMk/>
            <pc:sldMk cId="0" sldId="303"/>
            <ac:spMk id="26639" creationId="{12BC95C2-2EEC-4F59-ABA8-660B0D059CCF}"/>
          </ac:spMkLst>
        </pc:spChg>
        <pc:spChg chg="add del">
          <ac:chgData name="Reggie Ott" userId="e09ed141-9e79-4b44-a8be-5f761aebcf3c" providerId="ADAL" clId="{307705A8-8F74-417B-BCD2-6A7438DBF2D3}" dt="2022-07-26T14:35:43.383" v="75" actId="26606"/>
          <ac:spMkLst>
            <pc:docMk/>
            <pc:sldMk cId="0" sldId="303"/>
            <ac:spMk id="26659" creationId="{8651CFA9-6065-4243-AC48-858E359780B1}"/>
          </ac:spMkLst>
        </pc:spChg>
        <pc:spChg chg="add del">
          <ac:chgData name="Reggie Ott" userId="e09ed141-9e79-4b44-a8be-5f761aebcf3c" providerId="ADAL" clId="{307705A8-8F74-417B-BCD2-6A7438DBF2D3}" dt="2022-07-26T14:35:43.383" v="75" actId="26606"/>
          <ac:spMkLst>
            <pc:docMk/>
            <pc:sldMk cId="0" sldId="303"/>
            <ac:spMk id="26661" creationId="{37962AE0-6A1C-4B76-9D52-10E5E6D7D3BB}"/>
          </ac:spMkLst>
        </pc:spChg>
        <pc:spChg chg="add del">
          <ac:chgData name="Reggie Ott" userId="e09ed141-9e79-4b44-a8be-5f761aebcf3c" providerId="ADAL" clId="{307705A8-8F74-417B-BCD2-6A7438DBF2D3}" dt="2022-07-26T14:36:03.149" v="77" actId="26606"/>
          <ac:spMkLst>
            <pc:docMk/>
            <pc:sldMk cId="0" sldId="303"/>
            <ac:spMk id="26684" creationId="{247A131F-D5DE-41A5-B4CF-4F345319B40B}"/>
          </ac:spMkLst>
        </pc:spChg>
        <pc:spChg chg="add del">
          <ac:chgData name="Reggie Ott" userId="e09ed141-9e79-4b44-a8be-5f761aebcf3c" providerId="ADAL" clId="{307705A8-8F74-417B-BCD2-6A7438DBF2D3}" dt="2022-07-26T14:36:03.149" v="77" actId="26606"/>
          <ac:spMkLst>
            <pc:docMk/>
            <pc:sldMk cId="0" sldId="303"/>
            <ac:spMk id="26685" creationId="{3AF4666D-BD98-40A5-A75F-478B982010B2}"/>
          </ac:spMkLst>
        </pc:spChg>
        <pc:spChg chg="add del">
          <ac:chgData name="Reggie Ott" userId="e09ed141-9e79-4b44-a8be-5f761aebcf3c" providerId="ADAL" clId="{307705A8-8F74-417B-BCD2-6A7438DBF2D3}" dt="2022-07-26T14:36:03.149" v="77" actId="26606"/>
          <ac:spMkLst>
            <pc:docMk/>
            <pc:sldMk cId="0" sldId="303"/>
            <ac:spMk id="26686" creationId="{68680585-71F9-4721-A998-4974171D2EB4}"/>
          </ac:spMkLst>
        </pc:spChg>
        <pc:spChg chg="add del">
          <ac:chgData name="Reggie Ott" userId="e09ed141-9e79-4b44-a8be-5f761aebcf3c" providerId="ADAL" clId="{307705A8-8F74-417B-BCD2-6A7438DBF2D3}" dt="2022-07-26T14:36:03.149" v="77" actId="26606"/>
          <ac:spMkLst>
            <pc:docMk/>
            <pc:sldMk cId="0" sldId="303"/>
            <ac:spMk id="26687" creationId="{12BC95C2-2EEC-4F59-ABA8-660B0D059CCF}"/>
          </ac:spMkLst>
        </pc:spChg>
        <pc:spChg chg="add del">
          <ac:chgData name="Reggie Ott" userId="e09ed141-9e79-4b44-a8be-5f761aebcf3c" providerId="ADAL" clId="{307705A8-8F74-417B-BCD2-6A7438DBF2D3}" dt="2022-07-26T14:36:03.149" v="77" actId="26606"/>
          <ac:spMkLst>
            <pc:docMk/>
            <pc:sldMk cId="0" sldId="303"/>
            <ac:spMk id="26704" creationId="{8651CFA9-6065-4243-AC48-858E359780B1}"/>
          </ac:spMkLst>
        </pc:spChg>
        <pc:spChg chg="add del">
          <ac:chgData name="Reggie Ott" userId="e09ed141-9e79-4b44-a8be-5f761aebcf3c" providerId="ADAL" clId="{307705A8-8F74-417B-BCD2-6A7438DBF2D3}" dt="2022-07-26T14:36:03.149" v="77" actId="26606"/>
          <ac:spMkLst>
            <pc:docMk/>
            <pc:sldMk cId="0" sldId="303"/>
            <ac:spMk id="26705" creationId="{37962AE0-6A1C-4B76-9D52-10E5E6D7D3BB}"/>
          </ac:spMkLst>
        </pc:spChg>
        <pc:spChg chg="add">
          <ac:chgData name="Reggie Ott" userId="e09ed141-9e79-4b44-a8be-5f761aebcf3c" providerId="ADAL" clId="{307705A8-8F74-417B-BCD2-6A7438DBF2D3}" dt="2022-07-26T14:36:03.149" v="77" actId="26606"/>
          <ac:spMkLst>
            <pc:docMk/>
            <pc:sldMk cId="0" sldId="303"/>
            <ac:spMk id="26729" creationId="{247A131F-D5DE-41A5-B4CF-4F345319B40B}"/>
          </ac:spMkLst>
        </pc:spChg>
        <pc:spChg chg="add">
          <ac:chgData name="Reggie Ott" userId="e09ed141-9e79-4b44-a8be-5f761aebcf3c" providerId="ADAL" clId="{307705A8-8F74-417B-BCD2-6A7438DBF2D3}" dt="2022-07-26T14:36:03.149" v="77" actId="26606"/>
          <ac:spMkLst>
            <pc:docMk/>
            <pc:sldMk cId="0" sldId="303"/>
            <ac:spMk id="26731" creationId="{3AF4666D-BD98-40A5-A75F-478B982010B2}"/>
          </ac:spMkLst>
        </pc:spChg>
        <pc:spChg chg="add">
          <ac:chgData name="Reggie Ott" userId="e09ed141-9e79-4b44-a8be-5f761aebcf3c" providerId="ADAL" clId="{307705A8-8F74-417B-BCD2-6A7438DBF2D3}" dt="2022-07-26T14:36:03.149" v="77" actId="26606"/>
          <ac:spMkLst>
            <pc:docMk/>
            <pc:sldMk cId="0" sldId="303"/>
            <ac:spMk id="26733" creationId="{68680585-71F9-4721-A998-4974171D2EB4}"/>
          </ac:spMkLst>
        </pc:spChg>
        <pc:spChg chg="add">
          <ac:chgData name="Reggie Ott" userId="e09ed141-9e79-4b44-a8be-5f761aebcf3c" providerId="ADAL" clId="{307705A8-8F74-417B-BCD2-6A7438DBF2D3}" dt="2022-07-26T14:36:03.149" v="77" actId="26606"/>
          <ac:spMkLst>
            <pc:docMk/>
            <pc:sldMk cId="0" sldId="303"/>
            <ac:spMk id="26735" creationId="{12BC95C2-2EEC-4F59-ABA8-660B0D059CCF}"/>
          </ac:spMkLst>
        </pc:spChg>
        <pc:spChg chg="add">
          <ac:chgData name="Reggie Ott" userId="e09ed141-9e79-4b44-a8be-5f761aebcf3c" providerId="ADAL" clId="{307705A8-8F74-417B-BCD2-6A7438DBF2D3}" dt="2022-07-26T14:36:03.149" v="77" actId="26606"/>
          <ac:spMkLst>
            <pc:docMk/>
            <pc:sldMk cId="0" sldId="303"/>
            <ac:spMk id="26755" creationId="{8651CFA9-6065-4243-AC48-858E359780B1}"/>
          </ac:spMkLst>
        </pc:spChg>
        <pc:spChg chg="add">
          <ac:chgData name="Reggie Ott" userId="e09ed141-9e79-4b44-a8be-5f761aebcf3c" providerId="ADAL" clId="{307705A8-8F74-417B-BCD2-6A7438DBF2D3}" dt="2022-07-26T14:36:03.149" v="77" actId="26606"/>
          <ac:spMkLst>
            <pc:docMk/>
            <pc:sldMk cId="0" sldId="303"/>
            <ac:spMk id="26757" creationId="{37962AE0-6A1C-4B76-9D52-10E5E6D7D3BB}"/>
          </ac:spMkLst>
        </pc:spChg>
        <pc:grpChg chg="add del">
          <ac:chgData name="Reggie Ott" userId="e09ed141-9e79-4b44-a8be-5f761aebcf3c" providerId="ADAL" clId="{307705A8-8F74-417B-BCD2-6A7438DBF2D3}" dt="2022-07-26T14:35:43.383" v="75" actId="26606"/>
          <ac:grpSpMkLst>
            <pc:docMk/>
            <pc:sldMk cId="0" sldId="303"/>
            <ac:grpSpMk id="26641" creationId="{03E9870D-4BBA-43AF-8D44-BBADF020CFF6}"/>
          </ac:grpSpMkLst>
        </pc:grpChg>
        <pc:grpChg chg="add del">
          <ac:chgData name="Reggie Ott" userId="e09ed141-9e79-4b44-a8be-5f761aebcf3c" providerId="ADAL" clId="{307705A8-8F74-417B-BCD2-6A7438DBF2D3}" dt="2022-07-26T14:35:43.383" v="75" actId="26606"/>
          <ac:grpSpMkLst>
            <pc:docMk/>
            <pc:sldMk cId="0" sldId="303"/>
            <ac:grpSpMk id="26650" creationId="{C3279E8D-2BAA-4CB1-834B-09FADD54DE56}"/>
          </ac:grpSpMkLst>
        </pc:grpChg>
        <pc:grpChg chg="add del">
          <ac:chgData name="Reggie Ott" userId="e09ed141-9e79-4b44-a8be-5f761aebcf3c" providerId="ADAL" clId="{307705A8-8F74-417B-BCD2-6A7438DBF2D3}" dt="2022-07-26T14:35:43.383" v="75" actId="26606"/>
          <ac:grpSpMkLst>
            <pc:docMk/>
            <pc:sldMk cId="0" sldId="303"/>
            <ac:grpSpMk id="26663" creationId="{ED60728C-88AF-4686-B927-4D16FCA61202}"/>
          </ac:grpSpMkLst>
        </pc:grpChg>
        <pc:grpChg chg="add del">
          <ac:chgData name="Reggie Ott" userId="e09ed141-9e79-4b44-a8be-5f761aebcf3c" providerId="ADAL" clId="{307705A8-8F74-417B-BCD2-6A7438DBF2D3}" dt="2022-07-26T14:35:43.383" v="75" actId="26606"/>
          <ac:grpSpMkLst>
            <pc:docMk/>
            <pc:sldMk cId="0" sldId="303"/>
            <ac:grpSpMk id="26673" creationId="{E29543BC-4F82-4E07-AB0A-5F4630678500}"/>
          </ac:grpSpMkLst>
        </pc:grpChg>
        <pc:grpChg chg="add del">
          <ac:chgData name="Reggie Ott" userId="e09ed141-9e79-4b44-a8be-5f761aebcf3c" providerId="ADAL" clId="{307705A8-8F74-417B-BCD2-6A7438DBF2D3}" dt="2022-07-26T14:36:03.149" v="77" actId="26606"/>
          <ac:grpSpMkLst>
            <pc:docMk/>
            <pc:sldMk cId="0" sldId="303"/>
            <ac:grpSpMk id="26688" creationId="{03E9870D-4BBA-43AF-8D44-BBADF020CFF6}"/>
          </ac:grpSpMkLst>
        </pc:grpChg>
        <pc:grpChg chg="add del">
          <ac:chgData name="Reggie Ott" userId="e09ed141-9e79-4b44-a8be-5f761aebcf3c" providerId="ADAL" clId="{307705A8-8F74-417B-BCD2-6A7438DBF2D3}" dt="2022-07-26T14:36:03.149" v="77" actId="26606"/>
          <ac:grpSpMkLst>
            <pc:docMk/>
            <pc:sldMk cId="0" sldId="303"/>
            <ac:grpSpMk id="26696" creationId="{C3279E8D-2BAA-4CB1-834B-09FADD54DE56}"/>
          </ac:grpSpMkLst>
        </pc:grpChg>
        <pc:grpChg chg="add del">
          <ac:chgData name="Reggie Ott" userId="e09ed141-9e79-4b44-a8be-5f761aebcf3c" providerId="ADAL" clId="{307705A8-8F74-417B-BCD2-6A7438DBF2D3}" dt="2022-07-26T14:36:03.149" v="77" actId="26606"/>
          <ac:grpSpMkLst>
            <pc:docMk/>
            <pc:sldMk cId="0" sldId="303"/>
            <ac:grpSpMk id="26706" creationId="{F73EC8D8-C118-4A24-B3A2-F22636F209B4}"/>
          </ac:grpSpMkLst>
        </pc:grpChg>
        <pc:grpChg chg="add del">
          <ac:chgData name="Reggie Ott" userId="e09ed141-9e79-4b44-a8be-5f761aebcf3c" providerId="ADAL" clId="{307705A8-8F74-417B-BCD2-6A7438DBF2D3}" dt="2022-07-26T14:36:03.149" v="77" actId="26606"/>
          <ac:grpSpMkLst>
            <pc:docMk/>
            <pc:sldMk cId="0" sldId="303"/>
            <ac:grpSpMk id="26715" creationId="{3BA0B410-FA41-4CD6-A923-146E029BBB25}"/>
          </ac:grpSpMkLst>
        </pc:grpChg>
        <pc:grpChg chg="add">
          <ac:chgData name="Reggie Ott" userId="e09ed141-9e79-4b44-a8be-5f761aebcf3c" providerId="ADAL" clId="{307705A8-8F74-417B-BCD2-6A7438DBF2D3}" dt="2022-07-26T14:36:03.149" v="77" actId="26606"/>
          <ac:grpSpMkLst>
            <pc:docMk/>
            <pc:sldMk cId="0" sldId="303"/>
            <ac:grpSpMk id="26737" creationId="{03E9870D-4BBA-43AF-8D44-BBADF020CFF6}"/>
          </ac:grpSpMkLst>
        </pc:grpChg>
        <pc:grpChg chg="add">
          <ac:chgData name="Reggie Ott" userId="e09ed141-9e79-4b44-a8be-5f761aebcf3c" providerId="ADAL" clId="{307705A8-8F74-417B-BCD2-6A7438DBF2D3}" dt="2022-07-26T14:36:03.149" v="77" actId="26606"/>
          <ac:grpSpMkLst>
            <pc:docMk/>
            <pc:sldMk cId="0" sldId="303"/>
            <ac:grpSpMk id="26746" creationId="{C3279E8D-2BAA-4CB1-834B-09FADD54DE56}"/>
          </ac:grpSpMkLst>
        </pc:grpChg>
        <pc:grpChg chg="add">
          <ac:chgData name="Reggie Ott" userId="e09ed141-9e79-4b44-a8be-5f761aebcf3c" providerId="ADAL" clId="{307705A8-8F74-417B-BCD2-6A7438DBF2D3}" dt="2022-07-26T14:36:03.149" v="77" actId="26606"/>
          <ac:grpSpMkLst>
            <pc:docMk/>
            <pc:sldMk cId="0" sldId="303"/>
            <ac:grpSpMk id="26759" creationId="{F73EC8D8-C118-4A24-B3A2-F22636F209B4}"/>
          </ac:grpSpMkLst>
        </pc:grpChg>
        <pc:grpChg chg="add">
          <ac:chgData name="Reggie Ott" userId="e09ed141-9e79-4b44-a8be-5f761aebcf3c" providerId="ADAL" clId="{307705A8-8F74-417B-BCD2-6A7438DBF2D3}" dt="2022-07-26T14:36:03.149" v="77" actId="26606"/>
          <ac:grpSpMkLst>
            <pc:docMk/>
            <pc:sldMk cId="0" sldId="303"/>
            <ac:grpSpMk id="26769" creationId="{3BA0B410-FA41-4CD6-A923-146E029BBB25}"/>
          </ac:grpSpMkLst>
        </pc:grpChg>
        <pc:graphicFrameChg chg="add del">
          <ac:chgData name="Reggie Ott" userId="e09ed141-9e79-4b44-a8be-5f761aebcf3c" providerId="ADAL" clId="{307705A8-8F74-417B-BCD2-6A7438DBF2D3}" dt="2022-07-26T14:35:43.383" v="75" actId="26606"/>
          <ac:graphicFrameMkLst>
            <pc:docMk/>
            <pc:sldMk cId="0" sldId="303"/>
            <ac:graphicFrameMk id="26629" creationId="{146CF0CF-BB7D-FA77-B43B-7FB99F9E4FCC}"/>
          </ac:graphicFrameMkLst>
        </pc:graphicFrameChg>
        <pc:graphicFrameChg chg="add mod modGraphic">
          <ac:chgData name="Reggie Ott" userId="e09ed141-9e79-4b44-a8be-5f761aebcf3c" providerId="ADAL" clId="{307705A8-8F74-417B-BCD2-6A7438DBF2D3}" dt="2022-09-27T20:17:42.530" v="5438" actId="14100"/>
          <ac:graphicFrameMkLst>
            <pc:docMk/>
            <pc:sldMk cId="0" sldId="303"/>
            <ac:graphicFrameMk id="26724" creationId="{6B690D3E-6D72-C618-31E3-7CFDE344B32E}"/>
          </ac:graphicFrameMkLst>
        </pc:graphicFrameChg>
      </pc:sldChg>
      <pc:sldChg chg="addSp delSp modSp add mod setBg">
        <pc:chgData name="Reggie Ott" userId="e09ed141-9e79-4b44-a8be-5f761aebcf3c" providerId="ADAL" clId="{307705A8-8F74-417B-BCD2-6A7438DBF2D3}" dt="2022-09-21T19:53:48.385" v="532" actId="1076"/>
        <pc:sldMkLst>
          <pc:docMk/>
          <pc:sldMk cId="0" sldId="312"/>
        </pc:sldMkLst>
        <pc:spChg chg="add del mod">
          <ac:chgData name="Reggie Ott" userId="e09ed141-9e79-4b44-a8be-5f761aebcf3c" providerId="ADAL" clId="{307705A8-8F74-417B-BCD2-6A7438DBF2D3}" dt="2022-07-26T14:31:17.625" v="66" actId="26606"/>
          <ac:spMkLst>
            <pc:docMk/>
            <pc:sldMk cId="0" sldId="312"/>
            <ac:spMk id="25603" creationId="{00000000-0000-0000-0000-000000000000}"/>
          </ac:spMkLst>
        </pc:spChg>
        <pc:spChg chg="mod">
          <ac:chgData name="Reggie Ott" userId="e09ed141-9e79-4b44-a8be-5f761aebcf3c" providerId="ADAL" clId="{307705A8-8F74-417B-BCD2-6A7438DBF2D3}" dt="2022-09-21T19:53:48.385" v="532" actId="1076"/>
          <ac:spMkLst>
            <pc:docMk/>
            <pc:sldMk cId="0" sldId="312"/>
            <ac:spMk id="75778" creationId="{00000000-0000-0000-0000-000000000000}"/>
          </ac:spMkLst>
        </pc:spChg>
        <pc:spChg chg="add del">
          <ac:chgData name="Reggie Ott" userId="e09ed141-9e79-4b44-a8be-5f761aebcf3c" providerId="ADAL" clId="{307705A8-8F74-417B-BCD2-6A7438DBF2D3}" dt="2022-07-26T14:31:16.024" v="63" actId="26606"/>
          <ac:spMkLst>
            <pc:docMk/>
            <pc:sldMk cId="0" sldId="312"/>
            <ac:spMk id="75784" creationId="{8651CFA9-6065-4243-AC48-858E359780B1}"/>
          </ac:spMkLst>
        </pc:spChg>
        <pc:spChg chg="add del">
          <ac:chgData name="Reggie Ott" userId="e09ed141-9e79-4b44-a8be-5f761aebcf3c" providerId="ADAL" clId="{307705A8-8F74-417B-BCD2-6A7438DBF2D3}" dt="2022-07-26T14:31:17.561" v="65" actId="26606"/>
          <ac:spMkLst>
            <pc:docMk/>
            <pc:sldMk cId="0" sldId="312"/>
            <ac:spMk id="75785" creationId="{8651CFA9-6065-4243-AC48-858E359780B1}"/>
          </ac:spMkLst>
        </pc:spChg>
        <pc:spChg chg="add del">
          <ac:chgData name="Reggie Ott" userId="e09ed141-9e79-4b44-a8be-5f761aebcf3c" providerId="ADAL" clId="{307705A8-8F74-417B-BCD2-6A7438DBF2D3}" dt="2022-07-26T14:31:16.024" v="63" actId="26606"/>
          <ac:spMkLst>
            <pc:docMk/>
            <pc:sldMk cId="0" sldId="312"/>
            <ac:spMk id="75786" creationId="{37962AE0-6A1C-4B76-9D52-10E5E6D7D3BB}"/>
          </ac:spMkLst>
        </pc:spChg>
        <pc:spChg chg="add del">
          <ac:chgData name="Reggie Ott" userId="e09ed141-9e79-4b44-a8be-5f761aebcf3c" providerId="ADAL" clId="{307705A8-8F74-417B-BCD2-6A7438DBF2D3}" dt="2022-07-26T14:31:17.561" v="65" actId="26606"/>
          <ac:spMkLst>
            <pc:docMk/>
            <pc:sldMk cId="0" sldId="312"/>
            <ac:spMk id="75787" creationId="{37962AE0-6A1C-4B76-9D52-10E5E6D7D3BB}"/>
          </ac:spMkLst>
        </pc:spChg>
        <pc:spChg chg="add del">
          <ac:chgData name="Reggie Ott" userId="e09ed141-9e79-4b44-a8be-5f761aebcf3c" providerId="ADAL" clId="{307705A8-8F74-417B-BCD2-6A7438DBF2D3}" dt="2022-07-26T14:31:17.561" v="65" actId="26606"/>
          <ac:spMkLst>
            <pc:docMk/>
            <pc:sldMk cId="0" sldId="312"/>
            <ac:spMk id="75826" creationId="{00000000-0000-0000-0000-000000000000}"/>
          </ac:spMkLst>
        </pc:spChg>
        <pc:spChg chg="add del">
          <ac:chgData name="Reggie Ott" userId="e09ed141-9e79-4b44-a8be-5f761aebcf3c" providerId="ADAL" clId="{307705A8-8F74-417B-BCD2-6A7438DBF2D3}" dt="2022-07-26T14:32:11.782" v="73" actId="26606"/>
          <ac:spMkLst>
            <pc:docMk/>
            <pc:sldMk cId="0" sldId="312"/>
            <ac:spMk id="75828" creationId="{8651CFA9-6065-4243-AC48-858E359780B1}"/>
          </ac:spMkLst>
        </pc:spChg>
        <pc:spChg chg="add del">
          <ac:chgData name="Reggie Ott" userId="e09ed141-9e79-4b44-a8be-5f761aebcf3c" providerId="ADAL" clId="{307705A8-8F74-417B-BCD2-6A7438DBF2D3}" dt="2022-07-26T14:32:11.782" v="73" actId="26606"/>
          <ac:spMkLst>
            <pc:docMk/>
            <pc:sldMk cId="0" sldId="312"/>
            <ac:spMk id="75829" creationId="{37962AE0-6A1C-4B76-9D52-10E5E6D7D3BB}"/>
          </ac:spMkLst>
        </pc:spChg>
        <pc:spChg chg="add del">
          <ac:chgData name="Reggie Ott" userId="e09ed141-9e79-4b44-a8be-5f761aebcf3c" providerId="ADAL" clId="{307705A8-8F74-417B-BCD2-6A7438DBF2D3}" dt="2022-07-26T14:32:09.389" v="70" actId="26606"/>
          <ac:spMkLst>
            <pc:docMk/>
            <pc:sldMk cId="0" sldId="312"/>
            <ac:spMk id="75838" creationId="{8651CFA9-6065-4243-AC48-858E359780B1}"/>
          </ac:spMkLst>
        </pc:spChg>
        <pc:spChg chg="add del">
          <ac:chgData name="Reggie Ott" userId="e09ed141-9e79-4b44-a8be-5f761aebcf3c" providerId="ADAL" clId="{307705A8-8F74-417B-BCD2-6A7438DBF2D3}" dt="2022-07-26T14:32:09.389" v="70" actId="26606"/>
          <ac:spMkLst>
            <pc:docMk/>
            <pc:sldMk cId="0" sldId="312"/>
            <ac:spMk id="75840" creationId="{37962AE0-6A1C-4B76-9D52-10E5E6D7D3BB}"/>
          </ac:spMkLst>
        </pc:spChg>
        <pc:spChg chg="add del">
          <ac:chgData name="Reggie Ott" userId="e09ed141-9e79-4b44-a8be-5f761aebcf3c" providerId="ADAL" clId="{307705A8-8F74-417B-BCD2-6A7438DBF2D3}" dt="2022-07-26T14:32:11.613" v="72" actId="26606"/>
          <ac:spMkLst>
            <pc:docMk/>
            <pc:sldMk cId="0" sldId="312"/>
            <ac:spMk id="75863" creationId="{8651CFA9-6065-4243-AC48-858E359780B1}"/>
          </ac:spMkLst>
        </pc:spChg>
        <pc:spChg chg="add del">
          <ac:chgData name="Reggie Ott" userId="e09ed141-9e79-4b44-a8be-5f761aebcf3c" providerId="ADAL" clId="{307705A8-8F74-417B-BCD2-6A7438DBF2D3}" dt="2022-07-26T14:32:11.613" v="72" actId="26606"/>
          <ac:spMkLst>
            <pc:docMk/>
            <pc:sldMk cId="0" sldId="312"/>
            <ac:spMk id="75864" creationId="{37962AE0-6A1C-4B76-9D52-10E5E6D7D3BB}"/>
          </ac:spMkLst>
        </pc:spChg>
        <pc:spChg chg="add del">
          <ac:chgData name="Reggie Ott" userId="e09ed141-9e79-4b44-a8be-5f761aebcf3c" providerId="ADAL" clId="{307705A8-8F74-417B-BCD2-6A7438DBF2D3}" dt="2022-09-21T19:30:17.433" v="429" actId="26606"/>
          <ac:spMkLst>
            <pc:docMk/>
            <pc:sldMk cId="0" sldId="312"/>
            <ac:spMk id="75884" creationId="{8651CFA9-6065-4243-AC48-858E359780B1}"/>
          </ac:spMkLst>
        </pc:spChg>
        <pc:spChg chg="add del">
          <ac:chgData name="Reggie Ott" userId="e09ed141-9e79-4b44-a8be-5f761aebcf3c" providerId="ADAL" clId="{307705A8-8F74-417B-BCD2-6A7438DBF2D3}" dt="2022-09-21T19:30:17.433" v="429" actId="26606"/>
          <ac:spMkLst>
            <pc:docMk/>
            <pc:sldMk cId="0" sldId="312"/>
            <ac:spMk id="75885" creationId="{37962AE0-6A1C-4B76-9D52-10E5E6D7D3BB}"/>
          </ac:spMkLst>
        </pc:spChg>
        <pc:spChg chg="add del">
          <ac:chgData name="Reggie Ott" userId="e09ed141-9e79-4b44-a8be-5f761aebcf3c" providerId="ADAL" clId="{307705A8-8F74-417B-BCD2-6A7438DBF2D3}" dt="2022-09-21T19:29:26.460" v="415" actId="26606"/>
          <ac:spMkLst>
            <pc:docMk/>
            <pc:sldMk cId="0" sldId="312"/>
            <ac:spMk id="75892" creationId="{8651CFA9-6065-4243-AC48-858E359780B1}"/>
          </ac:spMkLst>
        </pc:spChg>
        <pc:spChg chg="add del">
          <ac:chgData name="Reggie Ott" userId="e09ed141-9e79-4b44-a8be-5f761aebcf3c" providerId="ADAL" clId="{307705A8-8F74-417B-BCD2-6A7438DBF2D3}" dt="2022-09-21T19:29:26.460" v="415" actId="26606"/>
          <ac:spMkLst>
            <pc:docMk/>
            <pc:sldMk cId="0" sldId="312"/>
            <ac:spMk id="75894" creationId="{37962AE0-6A1C-4B76-9D52-10E5E6D7D3BB}"/>
          </ac:spMkLst>
        </pc:spChg>
        <pc:spChg chg="add del">
          <ac:chgData name="Reggie Ott" userId="e09ed141-9e79-4b44-a8be-5f761aebcf3c" providerId="ADAL" clId="{307705A8-8F74-417B-BCD2-6A7438DBF2D3}" dt="2022-09-21T19:29:35.627" v="417" actId="26606"/>
          <ac:spMkLst>
            <pc:docMk/>
            <pc:sldMk cId="0" sldId="312"/>
            <ac:spMk id="75917" creationId="{8651CFA9-6065-4243-AC48-858E359780B1}"/>
          </ac:spMkLst>
        </pc:spChg>
        <pc:spChg chg="add del">
          <ac:chgData name="Reggie Ott" userId="e09ed141-9e79-4b44-a8be-5f761aebcf3c" providerId="ADAL" clId="{307705A8-8F74-417B-BCD2-6A7438DBF2D3}" dt="2022-09-21T19:29:35.627" v="417" actId="26606"/>
          <ac:spMkLst>
            <pc:docMk/>
            <pc:sldMk cId="0" sldId="312"/>
            <ac:spMk id="75918" creationId="{37962AE0-6A1C-4B76-9D52-10E5E6D7D3BB}"/>
          </ac:spMkLst>
        </pc:spChg>
        <pc:spChg chg="add del">
          <ac:chgData name="Reggie Ott" userId="e09ed141-9e79-4b44-a8be-5f761aebcf3c" providerId="ADAL" clId="{307705A8-8F74-417B-BCD2-6A7438DBF2D3}" dt="2022-09-21T19:29:38.769" v="419" actId="26606"/>
          <ac:spMkLst>
            <pc:docMk/>
            <pc:sldMk cId="0" sldId="312"/>
            <ac:spMk id="75938" creationId="{8651CFA9-6065-4243-AC48-858E359780B1}"/>
          </ac:spMkLst>
        </pc:spChg>
        <pc:spChg chg="add del">
          <ac:chgData name="Reggie Ott" userId="e09ed141-9e79-4b44-a8be-5f761aebcf3c" providerId="ADAL" clId="{307705A8-8F74-417B-BCD2-6A7438DBF2D3}" dt="2022-09-21T19:29:38.769" v="419" actId="26606"/>
          <ac:spMkLst>
            <pc:docMk/>
            <pc:sldMk cId="0" sldId="312"/>
            <ac:spMk id="75939" creationId="{37962AE0-6A1C-4B76-9D52-10E5E6D7D3BB}"/>
          </ac:spMkLst>
        </pc:spChg>
        <pc:spChg chg="add del">
          <ac:chgData name="Reggie Ott" userId="e09ed141-9e79-4b44-a8be-5f761aebcf3c" providerId="ADAL" clId="{307705A8-8F74-417B-BCD2-6A7438DBF2D3}" dt="2022-09-21T19:29:42.032" v="421" actId="26606"/>
          <ac:spMkLst>
            <pc:docMk/>
            <pc:sldMk cId="0" sldId="312"/>
            <ac:spMk id="75943" creationId="{8651CFA9-6065-4243-AC48-858E359780B1}"/>
          </ac:spMkLst>
        </pc:spChg>
        <pc:spChg chg="add del">
          <ac:chgData name="Reggie Ott" userId="e09ed141-9e79-4b44-a8be-5f761aebcf3c" providerId="ADAL" clId="{307705A8-8F74-417B-BCD2-6A7438DBF2D3}" dt="2022-09-21T19:29:42.032" v="421" actId="26606"/>
          <ac:spMkLst>
            <pc:docMk/>
            <pc:sldMk cId="0" sldId="312"/>
            <ac:spMk id="75944" creationId="{37962AE0-6A1C-4B76-9D52-10E5E6D7D3BB}"/>
          </ac:spMkLst>
        </pc:spChg>
        <pc:spChg chg="add del">
          <ac:chgData name="Reggie Ott" userId="e09ed141-9e79-4b44-a8be-5f761aebcf3c" providerId="ADAL" clId="{307705A8-8F74-417B-BCD2-6A7438DBF2D3}" dt="2022-09-21T19:29:44.146" v="423" actId="26606"/>
          <ac:spMkLst>
            <pc:docMk/>
            <pc:sldMk cId="0" sldId="312"/>
            <ac:spMk id="75964" creationId="{8651CFA9-6065-4243-AC48-858E359780B1}"/>
          </ac:spMkLst>
        </pc:spChg>
        <pc:spChg chg="add del">
          <ac:chgData name="Reggie Ott" userId="e09ed141-9e79-4b44-a8be-5f761aebcf3c" providerId="ADAL" clId="{307705A8-8F74-417B-BCD2-6A7438DBF2D3}" dt="2022-09-21T19:29:44.146" v="423" actId="26606"/>
          <ac:spMkLst>
            <pc:docMk/>
            <pc:sldMk cId="0" sldId="312"/>
            <ac:spMk id="75965" creationId="{37962AE0-6A1C-4B76-9D52-10E5E6D7D3BB}"/>
          </ac:spMkLst>
        </pc:spChg>
        <pc:spChg chg="add del">
          <ac:chgData name="Reggie Ott" userId="e09ed141-9e79-4b44-a8be-5f761aebcf3c" providerId="ADAL" clId="{307705A8-8F74-417B-BCD2-6A7438DBF2D3}" dt="2022-09-21T19:30:14.184" v="425" actId="26606"/>
          <ac:spMkLst>
            <pc:docMk/>
            <pc:sldMk cId="0" sldId="312"/>
            <ac:spMk id="75969" creationId="{8651CFA9-6065-4243-AC48-858E359780B1}"/>
          </ac:spMkLst>
        </pc:spChg>
        <pc:spChg chg="add del">
          <ac:chgData name="Reggie Ott" userId="e09ed141-9e79-4b44-a8be-5f761aebcf3c" providerId="ADAL" clId="{307705A8-8F74-417B-BCD2-6A7438DBF2D3}" dt="2022-09-21T19:30:14.184" v="425" actId="26606"/>
          <ac:spMkLst>
            <pc:docMk/>
            <pc:sldMk cId="0" sldId="312"/>
            <ac:spMk id="75970" creationId="{37962AE0-6A1C-4B76-9D52-10E5E6D7D3BB}"/>
          </ac:spMkLst>
        </pc:spChg>
        <pc:spChg chg="add del">
          <ac:chgData name="Reggie Ott" userId="e09ed141-9e79-4b44-a8be-5f761aebcf3c" providerId="ADAL" clId="{307705A8-8F74-417B-BCD2-6A7438DBF2D3}" dt="2022-09-21T19:30:17.248" v="428" actId="26606"/>
          <ac:spMkLst>
            <pc:docMk/>
            <pc:sldMk cId="0" sldId="312"/>
            <ac:spMk id="75990" creationId="{8651CFA9-6065-4243-AC48-858E359780B1}"/>
          </ac:spMkLst>
        </pc:spChg>
        <pc:spChg chg="add del">
          <ac:chgData name="Reggie Ott" userId="e09ed141-9e79-4b44-a8be-5f761aebcf3c" providerId="ADAL" clId="{307705A8-8F74-417B-BCD2-6A7438DBF2D3}" dt="2022-09-21T19:30:17.248" v="428" actId="26606"/>
          <ac:spMkLst>
            <pc:docMk/>
            <pc:sldMk cId="0" sldId="312"/>
            <ac:spMk id="75991" creationId="{37962AE0-6A1C-4B76-9D52-10E5E6D7D3BB}"/>
          </ac:spMkLst>
        </pc:spChg>
        <pc:spChg chg="add del">
          <ac:chgData name="Reggie Ott" userId="e09ed141-9e79-4b44-a8be-5f761aebcf3c" providerId="ADAL" clId="{307705A8-8F74-417B-BCD2-6A7438DBF2D3}" dt="2022-09-21T19:53:29.949" v="529" actId="26606"/>
          <ac:spMkLst>
            <pc:docMk/>
            <pc:sldMk cId="0" sldId="312"/>
            <ac:spMk id="76011" creationId="{8651CFA9-6065-4243-AC48-858E359780B1}"/>
          </ac:spMkLst>
        </pc:spChg>
        <pc:spChg chg="add del">
          <ac:chgData name="Reggie Ott" userId="e09ed141-9e79-4b44-a8be-5f761aebcf3c" providerId="ADAL" clId="{307705A8-8F74-417B-BCD2-6A7438DBF2D3}" dt="2022-09-21T19:53:29.949" v="529" actId="26606"/>
          <ac:spMkLst>
            <pc:docMk/>
            <pc:sldMk cId="0" sldId="312"/>
            <ac:spMk id="76012" creationId="{37962AE0-6A1C-4B76-9D52-10E5E6D7D3BB}"/>
          </ac:spMkLst>
        </pc:spChg>
        <pc:spChg chg="add">
          <ac:chgData name="Reggie Ott" userId="e09ed141-9e79-4b44-a8be-5f761aebcf3c" providerId="ADAL" clId="{307705A8-8F74-417B-BCD2-6A7438DBF2D3}" dt="2022-09-21T19:53:29.949" v="529" actId="26606"/>
          <ac:spMkLst>
            <pc:docMk/>
            <pc:sldMk cId="0" sldId="312"/>
            <ac:spMk id="76016" creationId="{8651CFA9-6065-4243-AC48-858E359780B1}"/>
          </ac:spMkLst>
        </pc:spChg>
        <pc:spChg chg="add">
          <ac:chgData name="Reggie Ott" userId="e09ed141-9e79-4b44-a8be-5f761aebcf3c" providerId="ADAL" clId="{307705A8-8F74-417B-BCD2-6A7438DBF2D3}" dt="2022-09-21T19:53:29.949" v="529" actId="26606"/>
          <ac:spMkLst>
            <pc:docMk/>
            <pc:sldMk cId="0" sldId="312"/>
            <ac:spMk id="76017" creationId="{37962AE0-6A1C-4B76-9D52-10E5E6D7D3BB}"/>
          </ac:spMkLst>
        </pc:spChg>
        <pc:spChg chg="add del">
          <ac:chgData name="Reggie Ott" userId="e09ed141-9e79-4b44-a8be-5f761aebcf3c" providerId="ADAL" clId="{307705A8-8F74-417B-BCD2-6A7438DBF2D3}" dt="2022-09-21T19:34:51.336" v="442" actId="26606"/>
          <ac:spMkLst>
            <pc:docMk/>
            <pc:sldMk cId="0" sldId="312"/>
            <ac:spMk id="76019" creationId="{8651CFA9-6065-4243-AC48-858E359780B1}"/>
          </ac:spMkLst>
        </pc:spChg>
        <pc:spChg chg="add del">
          <ac:chgData name="Reggie Ott" userId="e09ed141-9e79-4b44-a8be-5f761aebcf3c" providerId="ADAL" clId="{307705A8-8F74-417B-BCD2-6A7438DBF2D3}" dt="2022-09-21T19:34:51.336" v="442" actId="26606"/>
          <ac:spMkLst>
            <pc:docMk/>
            <pc:sldMk cId="0" sldId="312"/>
            <ac:spMk id="76021" creationId="{37962AE0-6A1C-4B76-9D52-10E5E6D7D3BB}"/>
          </ac:spMkLst>
        </pc:spChg>
        <pc:grpChg chg="add del">
          <ac:chgData name="Reggie Ott" userId="e09ed141-9e79-4b44-a8be-5f761aebcf3c" providerId="ADAL" clId="{307705A8-8F74-417B-BCD2-6A7438DBF2D3}" dt="2022-07-26T14:31:16.024" v="63" actId="26606"/>
          <ac:grpSpMkLst>
            <pc:docMk/>
            <pc:sldMk cId="0" sldId="312"/>
            <ac:grpSpMk id="75788" creationId="{F73EC8D8-C118-4A24-B3A2-F22636F209B4}"/>
          </ac:grpSpMkLst>
        </pc:grpChg>
        <pc:grpChg chg="add del">
          <ac:chgData name="Reggie Ott" userId="e09ed141-9e79-4b44-a8be-5f761aebcf3c" providerId="ADAL" clId="{307705A8-8F74-417B-BCD2-6A7438DBF2D3}" dt="2022-07-26T14:31:16.024" v="63" actId="26606"/>
          <ac:grpSpMkLst>
            <pc:docMk/>
            <pc:sldMk cId="0" sldId="312"/>
            <ac:grpSpMk id="75798" creationId="{3BA0B410-FA41-4CD6-A923-146E029BBB25}"/>
          </ac:grpSpMkLst>
        </pc:grpChg>
        <pc:grpChg chg="add del">
          <ac:chgData name="Reggie Ott" userId="e09ed141-9e79-4b44-a8be-5f761aebcf3c" providerId="ADAL" clId="{307705A8-8F74-417B-BCD2-6A7438DBF2D3}" dt="2022-07-26T14:31:17.561" v="65" actId="26606"/>
          <ac:grpSpMkLst>
            <pc:docMk/>
            <pc:sldMk cId="0" sldId="312"/>
            <ac:grpSpMk id="75799" creationId="{F8C79A14-3318-47D6-94E0-D72F5E6F5C0B}"/>
          </ac:grpSpMkLst>
        </pc:grpChg>
        <pc:grpChg chg="add del">
          <ac:chgData name="Reggie Ott" userId="e09ed141-9e79-4b44-a8be-5f761aebcf3c" providerId="ADAL" clId="{307705A8-8F74-417B-BCD2-6A7438DBF2D3}" dt="2022-07-26T14:31:17.561" v="65" actId="26606"/>
          <ac:grpSpMkLst>
            <pc:docMk/>
            <pc:sldMk cId="0" sldId="312"/>
            <ac:grpSpMk id="75810" creationId="{F91F4035-959D-40EA-9ED3-54D7D9F4FCE9}"/>
          </ac:grpSpMkLst>
        </pc:grpChg>
        <pc:grpChg chg="add del">
          <ac:chgData name="Reggie Ott" userId="e09ed141-9e79-4b44-a8be-5f761aebcf3c" providerId="ADAL" clId="{307705A8-8F74-417B-BCD2-6A7438DBF2D3}" dt="2022-07-26T14:32:11.782" v="73" actId="26606"/>
          <ac:grpSpMkLst>
            <pc:docMk/>
            <pc:sldMk cId="0" sldId="312"/>
            <ac:grpSpMk id="75830" creationId="{F73EC8D8-C118-4A24-B3A2-F22636F209B4}"/>
          </ac:grpSpMkLst>
        </pc:grpChg>
        <pc:grpChg chg="add del">
          <ac:chgData name="Reggie Ott" userId="e09ed141-9e79-4b44-a8be-5f761aebcf3c" providerId="ADAL" clId="{307705A8-8F74-417B-BCD2-6A7438DBF2D3}" dt="2022-07-26T14:32:11.782" v="73" actId="26606"/>
          <ac:grpSpMkLst>
            <pc:docMk/>
            <pc:sldMk cId="0" sldId="312"/>
            <ac:grpSpMk id="75831" creationId="{3BA0B410-FA41-4CD6-A923-146E029BBB25}"/>
          </ac:grpSpMkLst>
        </pc:grpChg>
        <pc:grpChg chg="add del">
          <ac:chgData name="Reggie Ott" userId="e09ed141-9e79-4b44-a8be-5f761aebcf3c" providerId="ADAL" clId="{307705A8-8F74-417B-BCD2-6A7438DBF2D3}" dt="2022-07-26T14:32:09.389" v="70" actId="26606"/>
          <ac:grpSpMkLst>
            <pc:docMk/>
            <pc:sldMk cId="0" sldId="312"/>
            <ac:grpSpMk id="75842" creationId="{32D15CB3-AC64-41F7-86F8-22A111F3DC24}"/>
          </ac:grpSpMkLst>
        </pc:grpChg>
        <pc:grpChg chg="add del">
          <ac:chgData name="Reggie Ott" userId="e09ed141-9e79-4b44-a8be-5f761aebcf3c" providerId="ADAL" clId="{307705A8-8F74-417B-BCD2-6A7438DBF2D3}" dt="2022-07-26T14:32:09.389" v="70" actId="26606"/>
          <ac:grpSpMkLst>
            <pc:docMk/>
            <pc:sldMk cId="0" sldId="312"/>
            <ac:grpSpMk id="75852" creationId="{921D9B61-CDA2-49D1-82AA-534691496FE5}"/>
          </ac:grpSpMkLst>
        </pc:grpChg>
        <pc:grpChg chg="mod replId">
          <ac:chgData name="Reggie Ott" userId="e09ed141-9e79-4b44-a8be-5f761aebcf3c" providerId="ADAL" clId="{307705A8-8F74-417B-BCD2-6A7438DBF2D3}" dt="2022-09-21T19:30:17.248" v="428" actId="26606"/>
          <ac:grpSpMkLst>
            <pc:docMk/>
            <pc:sldMk cId="0" sldId="312"/>
            <ac:grpSpMk id="75853" creationId="{A202591B-301C-460E-801A-4C116AC08CD7}"/>
          </ac:grpSpMkLst>
        </pc:grpChg>
        <pc:grpChg chg="add del">
          <ac:chgData name="Reggie Ott" userId="e09ed141-9e79-4b44-a8be-5f761aebcf3c" providerId="ADAL" clId="{307705A8-8F74-417B-BCD2-6A7438DBF2D3}" dt="2022-07-26T14:32:11.613" v="72" actId="26606"/>
          <ac:grpSpMkLst>
            <pc:docMk/>
            <pc:sldMk cId="0" sldId="312"/>
            <ac:grpSpMk id="75865" creationId="{465E612B-616F-44E5-A649-F2B268BA35CC}"/>
          </ac:grpSpMkLst>
        </pc:grpChg>
        <pc:grpChg chg="add del">
          <ac:chgData name="Reggie Ott" userId="e09ed141-9e79-4b44-a8be-5f761aebcf3c" providerId="ADAL" clId="{307705A8-8F74-417B-BCD2-6A7438DBF2D3}" dt="2022-07-26T14:32:11.613" v="72" actId="26606"/>
          <ac:grpSpMkLst>
            <pc:docMk/>
            <pc:sldMk cId="0" sldId="312"/>
            <ac:grpSpMk id="75874" creationId="{ADB812D4-854E-4DD6-A613-797C10E75225}"/>
          </ac:grpSpMkLst>
        </pc:grpChg>
        <pc:grpChg chg="add del">
          <ac:chgData name="Reggie Ott" userId="e09ed141-9e79-4b44-a8be-5f761aebcf3c" providerId="ADAL" clId="{307705A8-8F74-417B-BCD2-6A7438DBF2D3}" dt="2022-09-21T19:30:17.433" v="429" actId="26606"/>
          <ac:grpSpMkLst>
            <pc:docMk/>
            <pc:sldMk cId="0" sldId="312"/>
            <ac:grpSpMk id="75886" creationId="{32D15CB3-AC64-41F7-86F8-22A111F3DC24}"/>
          </ac:grpSpMkLst>
        </pc:grpChg>
        <pc:grpChg chg="add del">
          <ac:chgData name="Reggie Ott" userId="e09ed141-9e79-4b44-a8be-5f761aebcf3c" providerId="ADAL" clId="{307705A8-8F74-417B-BCD2-6A7438DBF2D3}" dt="2022-09-21T19:30:17.433" v="429" actId="26606"/>
          <ac:grpSpMkLst>
            <pc:docMk/>
            <pc:sldMk cId="0" sldId="312"/>
            <ac:grpSpMk id="75887" creationId="{921D9B61-CDA2-49D1-82AA-534691496FE5}"/>
          </ac:grpSpMkLst>
        </pc:grpChg>
        <pc:grpChg chg="add del">
          <ac:chgData name="Reggie Ott" userId="e09ed141-9e79-4b44-a8be-5f761aebcf3c" providerId="ADAL" clId="{307705A8-8F74-417B-BCD2-6A7438DBF2D3}" dt="2022-09-21T19:29:26.460" v="415" actId="26606"/>
          <ac:grpSpMkLst>
            <pc:docMk/>
            <pc:sldMk cId="0" sldId="312"/>
            <ac:grpSpMk id="75896" creationId="{465E612B-616F-44E5-A649-F2B268BA35CC}"/>
          </ac:grpSpMkLst>
        </pc:grpChg>
        <pc:grpChg chg="add del">
          <ac:chgData name="Reggie Ott" userId="e09ed141-9e79-4b44-a8be-5f761aebcf3c" providerId="ADAL" clId="{307705A8-8F74-417B-BCD2-6A7438DBF2D3}" dt="2022-09-21T19:29:26.460" v="415" actId="26606"/>
          <ac:grpSpMkLst>
            <pc:docMk/>
            <pc:sldMk cId="0" sldId="312"/>
            <ac:grpSpMk id="75906" creationId="{ADB812D4-854E-4DD6-A613-797C10E75225}"/>
          </ac:grpSpMkLst>
        </pc:grpChg>
        <pc:grpChg chg="add del">
          <ac:chgData name="Reggie Ott" userId="e09ed141-9e79-4b44-a8be-5f761aebcf3c" providerId="ADAL" clId="{307705A8-8F74-417B-BCD2-6A7438DBF2D3}" dt="2022-09-21T19:29:35.627" v="417" actId="26606"/>
          <ac:grpSpMkLst>
            <pc:docMk/>
            <pc:sldMk cId="0" sldId="312"/>
            <ac:grpSpMk id="75919" creationId="{F73EC8D8-C118-4A24-B3A2-F22636F209B4}"/>
          </ac:grpSpMkLst>
        </pc:grpChg>
        <pc:grpChg chg="add del">
          <ac:chgData name="Reggie Ott" userId="e09ed141-9e79-4b44-a8be-5f761aebcf3c" providerId="ADAL" clId="{307705A8-8F74-417B-BCD2-6A7438DBF2D3}" dt="2022-09-21T19:29:35.627" v="417" actId="26606"/>
          <ac:grpSpMkLst>
            <pc:docMk/>
            <pc:sldMk cId="0" sldId="312"/>
            <ac:grpSpMk id="75928" creationId="{3BA0B410-FA41-4CD6-A923-146E029BBB25}"/>
          </ac:grpSpMkLst>
        </pc:grpChg>
        <pc:grpChg chg="add del">
          <ac:chgData name="Reggie Ott" userId="e09ed141-9e79-4b44-a8be-5f761aebcf3c" providerId="ADAL" clId="{307705A8-8F74-417B-BCD2-6A7438DBF2D3}" dt="2022-09-21T19:29:38.769" v="419" actId="26606"/>
          <ac:grpSpMkLst>
            <pc:docMk/>
            <pc:sldMk cId="0" sldId="312"/>
            <ac:grpSpMk id="75940" creationId="{465E612B-616F-44E5-A649-F2B268BA35CC}"/>
          </ac:grpSpMkLst>
        </pc:grpChg>
        <pc:grpChg chg="add del">
          <ac:chgData name="Reggie Ott" userId="e09ed141-9e79-4b44-a8be-5f761aebcf3c" providerId="ADAL" clId="{307705A8-8F74-417B-BCD2-6A7438DBF2D3}" dt="2022-09-21T19:29:38.769" v="419" actId="26606"/>
          <ac:grpSpMkLst>
            <pc:docMk/>
            <pc:sldMk cId="0" sldId="312"/>
            <ac:grpSpMk id="75941" creationId="{ADB812D4-854E-4DD6-A613-797C10E75225}"/>
          </ac:grpSpMkLst>
        </pc:grpChg>
        <pc:grpChg chg="add del">
          <ac:chgData name="Reggie Ott" userId="e09ed141-9e79-4b44-a8be-5f761aebcf3c" providerId="ADAL" clId="{307705A8-8F74-417B-BCD2-6A7438DBF2D3}" dt="2022-09-21T19:29:42.032" v="421" actId="26606"/>
          <ac:grpSpMkLst>
            <pc:docMk/>
            <pc:sldMk cId="0" sldId="312"/>
            <ac:grpSpMk id="75945" creationId="{ED60728C-88AF-4686-B927-4D16FCA61202}"/>
          </ac:grpSpMkLst>
        </pc:grpChg>
        <pc:grpChg chg="add del">
          <ac:chgData name="Reggie Ott" userId="e09ed141-9e79-4b44-a8be-5f761aebcf3c" providerId="ADAL" clId="{307705A8-8F74-417B-BCD2-6A7438DBF2D3}" dt="2022-09-21T19:29:42.032" v="421" actId="26606"/>
          <ac:grpSpMkLst>
            <pc:docMk/>
            <pc:sldMk cId="0" sldId="312"/>
            <ac:grpSpMk id="75954" creationId="{E29543BC-4F82-4E07-AB0A-5F4630678500}"/>
          </ac:grpSpMkLst>
        </pc:grpChg>
        <pc:grpChg chg="add del">
          <ac:chgData name="Reggie Ott" userId="e09ed141-9e79-4b44-a8be-5f761aebcf3c" providerId="ADAL" clId="{307705A8-8F74-417B-BCD2-6A7438DBF2D3}" dt="2022-09-21T19:29:44.146" v="423" actId="26606"/>
          <ac:grpSpMkLst>
            <pc:docMk/>
            <pc:sldMk cId="0" sldId="312"/>
            <ac:grpSpMk id="75966" creationId="{5E5536F2-BB10-4970-9C95-51CCDE8842AF}"/>
          </ac:grpSpMkLst>
        </pc:grpChg>
        <pc:grpChg chg="add del">
          <ac:chgData name="Reggie Ott" userId="e09ed141-9e79-4b44-a8be-5f761aebcf3c" providerId="ADAL" clId="{307705A8-8F74-417B-BCD2-6A7438DBF2D3}" dt="2022-09-21T19:29:44.146" v="423" actId="26606"/>
          <ac:grpSpMkLst>
            <pc:docMk/>
            <pc:sldMk cId="0" sldId="312"/>
            <ac:grpSpMk id="75967" creationId="{4E8659C6-7D51-4002-BCB2-0B4CA79E3FBE}"/>
          </ac:grpSpMkLst>
        </pc:grpChg>
        <pc:grpChg chg="add del">
          <ac:chgData name="Reggie Ott" userId="e09ed141-9e79-4b44-a8be-5f761aebcf3c" providerId="ADAL" clId="{307705A8-8F74-417B-BCD2-6A7438DBF2D3}" dt="2022-09-21T19:30:14.184" v="425" actId="26606"/>
          <ac:grpSpMkLst>
            <pc:docMk/>
            <pc:sldMk cId="0" sldId="312"/>
            <ac:grpSpMk id="75971" creationId="{F73EC8D8-C118-4A24-B3A2-F22636F209B4}"/>
          </ac:grpSpMkLst>
        </pc:grpChg>
        <pc:grpChg chg="add del">
          <ac:chgData name="Reggie Ott" userId="e09ed141-9e79-4b44-a8be-5f761aebcf3c" providerId="ADAL" clId="{307705A8-8F74-417B-BCD2-6A7438DBF2D3}" dt="2022-09-21T19:30:14.184" v="425" actId="26606"/>
          <ac:grpSpMkLst>
            <pc:docMk/>
            <pc:sldMk cId="0" sldId="312"/>
            <ac:grpSpMk id="75980" creationId="{3BA0B410-FA41-4CD6-A923-146E029BBB25}"/>
          </ac:grpSpMkLst>
        </pc:grpChg>
        <pc:grpChg chg="add del">
          <ac:chgData name="Reggie Ott" userId="e09ed141-9e79-4b44-a8be-5f761aebcf3c" providerId="ADAL" clId="{307705A8-8F74-417B-BCD2-6A7438DBF2D3}" dt="2022-09-21T19:30:17.248" v="428" actId="26606"/>
          <ac:grpSpMkLst>
            <pc:docMk/>
            <pc:sldMk cId="0" sldId="312"/>
            <ac:grpSpMk id="75992" creationId="{32D15CB3-AC64-41F7-86F8-22A111F3DC24}"/>
          </ac:grpSpMkLst>
        </pc:grpChg>
        <pc:grpChg chg="add del">
          <ac:chgData name="Reggie Ott" userId="e09ed141-9e79-4b44-a8be-5f761aebcf3c" providerId="ADAL" clId="{307705A8-8F74-417B-BCD2-6A7438DBF2D3}" dt="2022-09-21T19:30:17.248" v="428" actId="26606"/>
          <ac:grpSpMkLst>
            <pc:docMk/>
            <pc:sldMk cId="0" sldId="312"/>
            <ac:grpSpMk id="76001" creationId="{921D9B61-CDA2-49D1-82AA-534691496FE5}"/>
          </ac:grpSpMkLst>
        </pc:grpChg>
        <pc:grpChg chg="add del">
          <ac:chgData name="Reggie Ott" userId="e09ed141-9e79-4b44-a8be-5f761aebcf3c" providerId="ADAL" clId="{307705A8-8F74-417B-BCD2-6A7438DBF2D3}" dt="2022-09-21T19:53:29.949" v="529" actId="26606"/>
          <ac:grpSpMkLst>
            <pc:docMk/>
            <pc:sldMk cId="0" sldId="312"/>
            <ac:grpSpMk id="76013" creationId="{F73EC8D8-C118-4A24-B3A2-F22636F209B4}"/>
          </ac:grpSpMkLst>
        </pc:grpChg>
        <pc:grpChg chg="add del">
          <ac:chgData name="Reggie Ott" userId="e09ed141-9e79-4b44-a8be-5f761aebcf3c" providerId="ADAL" clId="{307705A8-8F74-417B-BCD2-6A7438DBF2D3}" dt="2022-09-21T19:53:29.949" v="529" actId="26606"/>
          <ac:grpSpMkLst>
            <pc:docMk/>
            <pc:sldMk cId="0" sldId="312"/>
            <ac:grpSpMk id="76014" creationId="{3BA0B410-FA41-4CD6-A923-146E029BBB25}"/>
          </ac:grpSpMkLst>
        </pc:grpChg>
        <pc:grpChg chg="add">
          <ac:chgData name="Reggie Ott" userId="e09ed141-9e79-4b44-a8be-5f761aebcf3c" providerId="ADAL" clId="{307705A8-8F74-417B-BCD2-6A7438DBF2D3}" dt="2022-09-21T19:53:29.949" v="529" actId="26606"/>
          <ac:grpSpMkLst>
            <pc:docMk/>
            <pc:sldMk cId="0" sldId="312"/>
            <ac:grpSpMk id="76018" creationId="{32D15CB3-AC64-41F7-86F8-22A111F3DC24}"/>
          </ac:grpSpMkLst>
        </pc:grpChg>
        <pc:grpChg chg="add">
          <ac:chgData name="Reggie Ott" userId="e09ed141-9e79-4b44-a8be-5f761aebcf3c" providerId="ADAL" clId="{307705A8-8F74-417B-BCD2-6A7438DBF2D3}" dt="2022-09-21T19:53:29.949" v="529" actId="26606"/>
          <ac:grpSpMkLst>
            <pc:docMk/>
            <pc:sldMk cId="0" sldId="312"/>
            <ac:grpSpMk id="76020" creationId="{921D9B61-CDA2-49D1-82AA-534691496FE5}"/>
          </ac:grpSpMkLst>
        </pc:grpChg>
        <pc:grpChg chg="add del">
          <ac:chgData name="Reggie Ott" userId="e09ed141-9e79-4b44-a8be-5f761aebcf3c" providerId="ADAL" clId="{307705A8-8F74-417B-BCD2-6A7438DBF2D3}" dt="2022-09-21T19:34:51.336" v="442" actId="26606"/>
          <ac:grpSpMkLst>
            <pc:docMk/>
            <pc:sldMk cId="0" sldId="312"/>
            <ac:grpSpMk id="76023" creationId="{32D15CB3-AC64-41F7-86F8-22A111F3DC24}"/>
          </ac:grpSpMkLst>
        </pc:grpChg>
        <pc:grpChg chg="add del">
          <ac:chgData name="Reggie Ott" userId="e09ed141-9e79-4b44-a8be-5f761aebcf3c" providerId="ADAL" clId="{307705A8-8F74-417B-BCD2-6A7438DBF2D3}" dt="2022-09-21T19:34:51.336" v="442" actId="26606"/>
          <ac:grpSpMkLst>
            <pc:docMk/>
            <pc:sldMk cId="0" sldId="312"/>
            <ac:grpSpMk id="76033" creationId="{921D9B61-CDA2-49D1-82AA-534691496FE5}"/>
          </ac:grpSpMkLst>
        </pc:grpChg>
        <pc:graphicFrameChg chg="add del">
          <ac:chgData name="Reggie Ott" userId="e09ed141-9e79-4b44-a8be-5f761aebcf3c" providerId="ADAL" clId="{307705A8-8F74-417B-BCD2-6A7438DBF2D3}" dt="2022-07-26T14:31:16.024" v="63" actId="26606"/>
          <ac:graphicFrameMkLst>
            <pc:docMk/>
            <pc:sldMk cId="0" sldId="312"/>
            <ac:graphicFrameMk id="75780" creationId="{68978C85-0243-E8FF-B2C4-EEBAAF9AFC93}"/>
          </ac:graphicFrameMkLst>
        </pc:graphicFrameChg>
        <pc:graphicFrameChg chg="add mod modGraphic">
          <ac:chgData name="Reggie Ott" userId="e09ed141-9e79-4b44-a8be-5f761aebcf3c" providerId="ADAL" clId="{307705A8-8F74-417B-BCD2-6A7438DBF2D3}" dt="2022-09-21T19:53:44.324" v="531" actId="14100"/>
          <ac:graphicFrameMkLst>
            <pc:docMk/>
            <pc:sldMk cId="0" sldId="312"/>
            <ac:graphicFrameMk id="75833" creationId="{BA7C537C-02B7-EE8C-3FCD-786AAE91AA27}"/>
          </ac:graphicFrameMkLst>
        </pc:graphicFrameChg>
        <pc:picChg chg="add del">
          <ac:chgData name="Reggie Ott" userId="e09ed141-9e79-4b44-a8be-5f761aebcf3c" providerId="ADAL" clId="{307705A8-8F74-417B-BCD2-6A7438DBF2D3}" dt="2022-07-26T14:31:17.561" v="65" actId="26606"/>
          <ac:picMkLst>
            <pc:docMk/>
            <pc:sldMk cId="0" sldId="312"/>
            <ac:picMk id="75782" creationId="{3483A3CD-E71F-083F-F688-CAFAD086B263}"/>
          </ac:picMkLst>
        </pc:picChg>
      </pc:sldChg>
      <pc:sldChg chg="addSp delSp modSp new del mod ord">
        <pc:chgData name="Reggie Ott" userId="e09ed141-9e79-4b44-a8be-5f761aebcf3c" providerId="ADAL" clId="{307705A8-8F74-417B-BCD2-6A7438DBF2D3}" dt="2022-09-22T20:36:18.446" v="533" actId="2696"/>
        <pc:sldMkLst>
          <pc:docMk/>
          <pc:sldMk cId="3054963875" sldId="313"/>
        </pc:sldMkLst>
        <pc:spChg chg="mod">
          <ac:chgData name="Reggie Ott" userId="e09ed141-9e79-4b44-a8be-5f761aebcf3c" providerId="ADAL" clId="{307705A8-8F74-417B-BCD2-6A7438DBF2D3}" dt="2022-07-26T16:24:20.106" v="102" actId="20577"/>
          <ac:spMkLst>
            <pc:docMk/>
            <pc:sldMk cId="3054963875" sldId="313"/>
            <ac:spMk id="2" creationId="{53172102-2A8E-17FB-68E9-7F95DC01AE49}"/>
          </ac:spMkLst>
        </pc:spChg>
        <pc:spChg chg="del">
          <ac:chgData name="Reggie Ott" userId="e09ed141-9e79-4b44-a8be-5f761aebcf3c" providerId="ADAL" clId="{307705A8-8F74-417B-BCD2-6A7438DBF2D3}" dt="2022-07-26T16:32:38.628" v="103"/>
          <ac:spMkLst>
            <pc:docMk/>
            <pc:sldMk cId="3054963875" sldId="313"/>
            <ac:spMk id="3" creationId="{0743B3DD-4819-12E7-C9B1-BD4535F46ACF}"/>
          </ac:spMkLst>
        </pc:spChg>
        <pc:picChg chg="add mod">
          <ac:chgData name="Reggie Ott" userId="e09ed141-9e79-4b44-a8be-5f761aebcf3c" providerId="ADAL" clId="{307705A8-8F74-417B-BCD2-6A7438DBF2D3}" dt="2022-07-26T16:33:23.410" v="116" actId="14100"/>
          <ac:picMkLst>
            <pc:docMk/>
            <pc:sldMk cId="3054963875" sldId="313"/>
            <ac:picMk id="5" creationId="{22EF2EF3-0771-6D39-4F07-37957D8DC67D}"/>
          </ac:picMkLst>
        </pc:picChg>
      </pc:sldChg>
      <pc:sldChg chg="modSp del mod">
        <pc:chgData name="Reggie Ott" userId="e09ed141-9e79-4b44-a8be-5f761aebcf3c" providerId="ADAL" clId="{307705A8-8F74-417B-BCD2-6A7438DBF2D3}" dt="2022-09-27T19:58:09.699" v="5152" actId="2696"/>
        <pc:sldMkLst>
          <pc:docMk/>
          <pc:sldMk cId="1529158046" sldId="322"/>
        </pc:sldMkLst>
        <pc:spChg chg="mod">
          <ac:chgData name="Reggie Ott" userId="e09ed141-9e79-4b44-a8be-5f761aebcf3c" providerId="ADAL" clId="{307705A8-8F74-417B-BCD2-6A7438DBF2D3}" dt="2022-09-27T15:33:59.832" v="1668" actId="27636"/>
          <ac:spMkLst>
            <pc:docMk/>
            <pc:sldMk cId="1529158046" sldId="322"/>
            <ac:spMk id="58370" creationId="{00000000-0000-0000-0000-000000000000}"/>
          </ac:spMkLst>
        </pc:spChg>
      </pc:sldChg>
      <pc:sldChg chg="addSp delSp modSp mod setBg">
        <pc:chgData name="Reggie Ott" userId="e09ed141-9e79-4b44-a8be-5f761aebcf3c" providerId="ADAL" clId="{307705A8-8F74-417B-BCD2-6A7438DBF2D3}" dt="2022-09-27T19:54:47.807" v="5140" actId="1076"/>
        <pc:sldMkLst>
          <pc:docMk/>
          <pc:sldMk cId="2901488644" sldId="324"/>
        </pc:sldMkLst>
        <pc:spChg chg="mod">
          <ac:chgData name="Reggie Ott" userId="e09ed141-9e79-4b44-a8be-5f761aebcf3c" providerId="ADAL" clId="{307705A8-8F74-417B-BCD2-6A7438DBF2D3}" dt="2022-09-27T19:54:47.807" v="5140" actId="1076"/>
          <ac:spMkLst>
            <pc:docMk/>
            <pc:sldMk cId="2901488644" sldId="324"/>
            <ac:spMk id="3" creationId="{00000000-0000-0000-0000-000000000000}"/>
          </ac:spMkLst>
        </pc:spChg>
        <pc:spChg chg="del mod">
          <ac:chgData name="Reggie Ott" userId="e09ed141-9e79-4b44-a8be-5f761aebcf3c" providerId="ADAL" clId="{307705A8-8F74-417B-BCD2-6A7438DBF2D3}" dt="2022-09-27T19:53:55.373" v="5132" actId="26606"/>
          <ac:spMkLst>
            <pc:docMk/>
            <pc:sldMk cId="2901488644" sldId="324"/>
            <ac:spMk id="57346" creationId="{00000000-0000-0000-0000-000000000000}"/>
          </ac:spMkLst>
        </pc:spChg>
        <pc:spChg chg="add del">
          <ac:chgData name="Reggie Ott" userId="e09ed141-9e79-4b44-a8be-5f761aebcf3c" providerId="ADAL" clId="{307705A8-8F74-417B-BCD2-6A7438DBF2D3}" dt="2022-09-27T19:54:20.682" v="5135" actId="26606"/>
          <ac:spMkLst>
            <pc:docMk/>
            <pc:sldMk cId="2901488644" sldId="324"/>
            <ac:spMk id="57353" creationId="{8651CFA9-6065-4243-AC48-858E359780B1}"/>
          </ac:spMkLst>
        </pc:spChg>
        <pc:spChg chg="add del">
          <ac:chgData name="Reggie Ott" userId="e09ed141-9e79-4b44-a8be-5f761aebcf3c" providerId="ADAL" clId="{307705A8-8F74-417B-BCD2-6A7438DBF2D3}" dt="2022-09-27T19:54:20.682" v="5135" actId="26606"/>
          <ac:spMkLst>
            <pc:docMk/>
            <pc:sldMk cId="2901488644" sldId="324"/>
            <ac:spMk id="57355" creationId="{37962AE0-6A1C-4B76-9D52-10E5E6D7D3BB}"/>
          </ac:spMkLst>
        </pc:spChg>
        <pc:spChg chg="add del">
          <ac:chgData name="Reggie Ott" userId="e09ed141-9e79-4b44-a8be-5f761aebcf3c" providerId="ADAL" clId="{307705A8-8F74-417B-BCD2-6A7438DBF2D3}" dt="2022-09-27T19:54:23.698" v="5137" actId="26606"/>
          <ac:spMkLst>
            <pc:docMk/>
            <pc:sldMk cId="2901488644" sldId="324"/>
            <ac:spMk id="57378" creationId="{8651CFA9-6065-4243-AC48-858E359780B1}"/>
          </ac:spMkLst>
        </pc:spChg>
        <pc:spChg chg="add del">
          <ac:chgData name="Reggie Ott" userId="e09ed141-9e79-4b44-a8be-5f761aebcf3c" providerId="ADAL" clId="{307705A8-8F74-417B-BCD2-6A7438DBF2D3}" dt="2022-09-27T19:54:23.698" v="5137" actId="26606"/>
          <ac:spMkLst>
            <pc:docMk/>
            <pc:sldMk cId="2901488644" sldId="324"/>
            <ac:spMk id="57379" creationId="{37962AE0-6A1C-4B76-9D52-10E5E6D7D3BB}"/>
          </ac:spMkLst>
        </pc:spChg>
        <pc:spChg chg="add del">
          <ac:chgData name="Reggie Ott" userId="e09ed141-9e79-4b44-a8be-5f761aebcf3c" providerId="ADAL" clId="{307705A8-8F74-417B-BCD2-6A7438DBF2D3}" dt="2022-09-27T19:54:40.615" v="5139" actId="26606"/>
          <ac:spMkLst>
            <pc:docMk/>
            <pc:sldMk cId="2901488644" sldId="324"/>
            <ac:spMk id="57399" creationId="{8651CFA9-6065-4243-AC48-858E359780B1}"/>
          </ac:spMkLst>
        </pc:spChg>
        <pc:spChg chg="add del">
          <ac:chgData name="Reggie Ott" userId="e09ed141-9e79-4b44-a8be-5f761aebcf3c" providerId="ADAL" clId="{307705A8-8F74-417B-BCD2-6A7438DBF2D3}" dt="2022-09-27T19:54:40.615" v="5139" actId="26606"/>
          <ac:spMkLst>
            <pc:docMk/>
            <pc:sldMk cId="2901488644" sldId="324"/>
            <ac:spMk id="57400" creationId="{37962AE0-6A1C-4B76-9D52-10E5E6D7D3BB}"/>
          </ac:spMkLst>
        </pc:spChg>
        <pc:spChg chg="add">
          <ac:chgData name="Reggie Ott" userId="e09ed141-9e79-4b44-a8be-5f761aebcf3c" providerId="ADAL" clId="{307705A8-8F74-417B-BCD2-6A7438DBF2D3}" dt="2022-09-27T19:54:40.615" v="5139" actId="26606"/>
          <ac:spMkLst>
            <pc:docMk/>
            <pc:sldMk cId="2901488644" sldId="324"/>
            <ac:spMk id="57407" creationId="{8651CFA9-6065-4243-AC48-858E359780B1}"/>
          </ac:spMkLst>
        </pc:spChg>
        <pc:spChg chg="add">
          <ac:chgData name="Reggie Ott" userId="e09ed141-9e79-4b44-a8be-5f761aebcf3c" providerId="ADAL" clId="{307705A8-8F74-417B-BCD2-6A7438DBF2D3}" dt="2022-09-27T19:54:40.615" v="5139" actId="26606"/>
          <ac:spMkLst>
            <pc:docMk/>
            <pc:sldMk cId="2901488644" sldId="324"/>
            <ac:spMk id="57409" creationId="{37962AE0-6A1C-4B76-9D52-10E5E6D7D3BB}"/>
          </ac:spMkLst>
        </pc:spChg>
        <pc:grpChg chg="add del">
          <ac:chgData name="Reggie Ott" userId="e09ed141-9e79-4b44-a8be-5f761aebcf3c" providerId="ADAL" clId="{307705A8-8F74-417B-BCD2-6A7438DBF2D3}" dt="2022-09-27T19:54:20.682" v="5135" actId="26606"/>
          <ac:grpSpMkLst>
            <pc:docMk/>
            <pc:sldMk cId="2901488644" sldId="324"/>
            <ac:grpSpMk id="57357" creationId="{32D15CB3-AC64-41F7-86F8-22A111F3DC24}"/>
          </ac:grpSpMkLst>
        </pc:grpChg>
        <pc:grpChg chg="add del">
          <ac:chgData name="Reggie Ott" userId="e09ed141-9e79-4b44-a8be-5f761aebcf3c" providerId="ADAL" clId="{307705A8-8F74-417B-BCD2-6A7438DBF2D3}" dt="2022-09-27T19:54:20.682" v="5135" actId="26606"/>
          <ac:grpSpMkLst>
            <pc:docMk/>
            <pc:sldMk cId="2901488644" sldId="324"/>
            <ac:grpSpMk id="57367" creationId="{921D9B61-CDA2-49D1-82AA-534691496FE5}"/>
          </ac:grpSpMkLst>
        </pc:grpChg>
        <pc:grpChg chg="add del">
          <ac:chgData name="Reggie Ott" userId="e09ed141-9e79-4b44-a8be-5f761aebcf3c" providerId="ADAL" clId="{307705A8-8F74-417B-BCD2-6A7438DBF2D3}" dt="2022-09-27T19:54:23.698" v="5137" actId="26606"/>
          <ac:grpSpMkLst>
            <pc:docMk/>
            <pc:sldMk cId="2901488644" sldId="324"/>
            <ac:grpSpMk id="57380" creationId="{BB4459E7-8124-4F46-BE80-A302B159F391}"/>
          </ac:grpSpMkLst>
        </pc:grpChg>
        <pc:grpChg chg="add del">
          <ac:chgData name="Reggie Ott" userId="e09ed141-9e79-4b44-a8be-5f761aebcf3c" providerId="ADAL" clId="{307705A8-8F74-417B-BCD2-6A7438DBF2D3}" dt="2022-09-27T19:54:23.698" v="5137" actId="26606"/>
          <ac:grpSpMkLst>
            <pc:docMk/>
            <pc:sldMk cId="2901488644" sldId="324"/>
            <ac:grpSpMk id="57389" creationId="{98D2C540-6797-4B1E-B385-A3A459B37F33}"/>
          </ac:grpSpMkLst>
        </pc:grpChg>
        <pc:grpChg chg="add del">
          <ac:chgData name="Reggie Ott" userId="e09ed141-9e79-4b44-a8be-5f761aebcf3c" providerId="ADAL" clId="{307705A8-8F74-417B-BCD2-6A7438DBF2D3}" dt="2022-09-27T19:54:40.615" v="5139" actId="26606"/>
          <ac:grpSpMkLst>
            <pc:docMk/>
            <pc:sldMk cId="2901488644" sldId="324"/>
            <ac:grpSpMk id="57401" creationId="{465E612B-616F-44E5-A649-F2B268BA35CC}"/>
          </ac:grpSpMkLst>
        </pc:grpChg>
        <pc:grpChg chg="add del">
          <ac:chgData name="Reggie Ott" userId="e09ed141-9e79-4b44-a8be-5f761aebcf3c" providerId="ADAL" clId="{307705A8-8F74-417B-BCD2-6A7438DBF2D3}" dt="2022-09-27T19:54:40.615" v="5139" actId="26606"/>
          <ac:grpSpMkLst>
            <pc:docMk/>
            <pc:sldMk cId="2901488644" sldId="324"/>
            <ac:grpSpMk id="57402" creationId="{ADB812D4-854E-4DD6-A613-797C10E75225}"/>
          </ac:grpSpMkLst>
        </pc:grpChg>
        <pc:grpChg chg="add">
          <ac:chgData name="Reggie Ott" userId="e09ed141-9e79-4b44-a8be-5f761aebcf3c" providerId="ADAL" clId="{307705A8-8F74-417B-BCD2-6A7438DBF2D3}" dt="2022-09-27T19:54:40.615" v="5139" actId="26606"/>
          <ac:grpSpMkLst>
            <pc:docMk/>
            <pc:sldMk cId="2901488644" sldId="324"/>
            <ac:grpSpMk id="57411" creationId="{32D15CB3-AC64-41F7-86F8-22A111F3DC24}"/>
          </ac:grpSpMkLst>
        </pc:grpChg>
        <pc:grpChg chg="add">
          <ac:chgData name="Reggie Ott" userId="e09ed141-9e79-4b44-a8be-5f761aebcf3c" providerId="ADAL" clId="{307705A8-8F74-417B-BCD2-6A7438DBF2D3}" dt="2022-09-27T19:54:40.615" v="5139" actId="26606"/>
          <ac:grpSpMkLst>
            <pc:docMk/>
            <pc:sldMk cId="2901488644" sldId="324"/>
            <ac:grpSpMk id="57421" creationId="{921D9B61-CDA2-49D1-82AA-534691496FE5}"/>
          </ac:grpSpMkLst>
        </pc:grpChg>
        <pc:graphicFrameChg chg="add mod ord modGraphic">
          <ac:chgData name="Reggie Ott" userId="e09ed141-9e79-4b44-a8be-5f761aebcf3c" providerId="ADAL" clId="{307705A8-8F74-417B-BCD2-6A7438DBF2D3}" dt="2022-09-27T19:54:40.615" v="5139" actId="26606"/>
          <ac:graphicFrameMkLst>
            <pc:docMk/>
            <pc:sldMk cId="2901488644" sldId="324"/>
            <ac:graphicFrameMk id="57348" creationId="{565D7866-6F94-AF20-BD6A-C4F6562AC84B}"/>
          </ac:graphicFrameMkLst>
        </pc:graphicFrameChg>
      </pc:sldChg>
      <pc:sldChg chg="addSp delSp modSp mod setBg">
        <pc:chgData name="Reggie Ott" userId="e09ed141-9e79-4b44-a8be-5f761aebcf3c" providerId="ADAL" clId="{307705A8-8F74-417B-BCD2-6A7438DBF2D3}" dt="2022-09-22T20:57:14.618" v="636" actId="26606"/>
        <pc:sldMkLst>
          <pc:docMk/>
          <pc:sldMk cId="0" sldId="335"/>
        </pc:sldMkLst>
        <pc:spChg chg="mod">
          <ac:chgData name="Reggie Ott" userId="e09ed141-9e79-4b44-a8be-5f761aebcf3c" providerId="ADAL" clId="{307705A8-8F74-417B-BCD2-6A7438DBF2D3}" dt="2022-09-22T20:57:14.618" v="636" actId="26606"/>
          <ac:spMkLst>
            <pc:docMk/>
            <pc:sldMk cId="0" sldId="335"/>
            <ac:spMk id="3" creationId="{00000000-0000-0000-0000-000000000000}"/>
          </ac:spMkLst>
        </pc:spChg>
        <pc:spChg chg="add del mod">
          <ac:chgData name="Reggie Ott" userId="e09ed141-9e79-4b44-a8be-5f761aebcf3c" providerId="ADAL" clId="{307705A8-8F74-417B-BCD2-6A7438DBF2D3}" dt="2022-09-14T19:55:47.989" v="403" actId="26606"/>
          <ac:spMkLst>
            <pc:docMk/>
            <pc:sldMk cId="0" sldId="335"/>
            <ac:spMk id="70658" creationId="{00000000-0000-0000-0000-000000000000}"/>
          </ac:spMkLst>
        </pc:spChg>
        <pc:spChg chg="add del">
          <ac:chgData name="Reggie Ott" userId="e09ed141-9e79-4b44-a8be-5f761aebcf3c" providerId="ADAL" clId="{307705A8-8F74-417B-BCD2-6A7438DBF2D3}" dt="2022-09-14T19:54:57.500" v="392" actId="26606"/>
          <ac:spMkLst>
            <pc:docMk/>
            <pc:sldMk cId="0" sldId="335"/>
            <ac:spMk id="70664" creationId="{8651CFA9-6065-4243-AC48-858E359780B1}"/>
          </ac:spMkLst>
        </pc:spChg>
        <pc:spChg chg="add del">
          <ac:chgData name="Reggie Ott" userId="e09ed141-9e79-4b44-a8be-5f761aebcf3c" providerId="ADAL" clId="{307705A8-8F74-417B-BCD2-6A7438DBF2D3}" dt="2022-09-14T19:55:03.367" v="394" actId="26606"/>
          <ac:spMkLst>
            <pc:docMk/>
            <pc:sldMk cId="0" sldId="335"/>
            <ac:spMk id="70665" creationId="{8651CFA9-6065-4243-AC48-858E359780B1}"/>
          </ac:spMkLst>
        </pc:spChg>
        <pc:spChg chg="add del">
          <ac:chgData name="Reggie Ott" userId="e09ed141-9e79-4b44-a8be-5f761aebcf3c" providerId="ADAL" clId="{307705A8-8F74-417B-BCD2-6A7438DBF2D3}" dt="2022-09-14T19:54:57.500" v="392" actId="26606"/>
          <ac:spMkLst>
            <pc:docMk/>
            <pc:sldMk cId="0" sldId="335"/>
            <ac:spMk id="70666" creationId="{37962AE0-6A1C-4B76-9D52-10E5E6D7D3BB}"/>
          </ac:spMkLst>
        </pc:spChg>
        <pc:spChg chg="add del">
          <ac:chgData name="Reggie Ott" userId="e09ed141-9e79-4b44-a8be-5f761aebcf3c" providerId="ADAL" clId="{307705A8-8F74-417B-BCD2-6A7438DBF2D3}" dt="2022-09-14T19:55:03.367" v="394" actId="26606"/>
          <ac:spMkLst>
            <pc:docMk/>
            <pc:sldMk cId="0" sldId="335"/>
            <ac:spMk id="70667" creationId="{37962AE0-6A1C-4B76-9D52-10E5E6D7D3BB}"/>
          </ac:spMkLst>
        </pc:spChg>
        <pc:spChg chg="add del">
          <ac:chgData name="Reggie Ott" userId="e09ed141-9e79-4b44-a8be-5f761aebcf3c" providerId="ADAL" clId="{307705A8-8F74-417B-BCD2-6A7438DBF2D3}" dt="2022-09-14T19:55:03.367" v="394" actId="26606"/>
          <ac:spMkLst>
            <pc:docMk/>
            <pc:sldMk cId="0" sldId="335"/>
            <ac:spMk id="70698" creationId="{00000000-0000-0000-0000-000000000000}"/>
          </ac:spMkLst>
        </pc:spChg>
        <pc:spChg chg="add del">
          <ac:chgData name="Reggie Ott" userId="e09ed141-9e79-4b44-a8be-5f761aebcf3c" providerId="ADAL" clId="{307705A8-8F74-417B-BCD2-6A7438DBF2D3}" dt="2022-09-14T19:55:32.879" v="400" actId="26606"/>
          <ac:spMkLst>
            <pc:docMk/>
            <pc:sldMk cId="0" sldId="335"/>
            <ac:spMk id="70712" creationId="{8651CFA9-6065-4243-AC48-858E359780B1}"/>
          </ac:spMkLst>
        </pc:spChg>
        <pc:spChg chg="add del">
          <ac:chgData name="Reggie Ott" userId="e09ed141-9e79-4b44-a8be-5f761aebcf3c" providerId="ADAL" clId="{307705A8-8F74-417B-BCD2-6A7438DBF2D3}" dt="2022-09-14T19:55:32.879" v="400" actId="26606"/>
          <ac:spMkLst>
            <pc:docMk/>
            <pc:sldMk cId="0" sldId="335"/>
            <ac:spMk id="70713" creationId="{37962AE0-6A1C-4B76-9D52-10E5E6D7D3BB}"/>
          </ac:spMkLst>
        </pc:spChg>
        <pc:spChg chg="add del">
          <ac:chgData name="Reggie Ott" userId="e09ed141-9e79-4b44-a8be-5f761aebcf3c" providerId="ADAL" clId="{307705A8-8F74-417B-BCD2-6A7438DBF2D3}" dt="2022-09-14T19:55:32.879" v="400" actId="26606"/>
          <ac:spMkLst>
            <pc:docMk/>
            <pc:sldMk cId="0" sldId="335"/>
            <ac:spMk id="70714" creationId="{00000000-0000-0000-0000-000000000000}"/>
          </ac:spMkLst>
        </pc:spChg>
        <pc:spChg chg="add del">
          <ac:chgData name="Reggie Ott" userId="e09ed141-9e79-4b44-a8be-5f761aebcf3c" providerId="ADAL" clId="{307705A8-8F74-417B-BCD2-6A7438DBF2D3}" dt="2022-09-14T19:55:47.930" v="402" actId="26606"/>
          <ac:spMkLst>
            <pc:docMk/>
            <pc:sldMk cId="0" sldId="335"/>
            <ac:spMk id="70718" creationId="{8651CFA9-6065-4243-AC48-858E359780B1}"/>
          </ac:spMkLst>
        </pc:spChg>
        <pc:spChg chg="add del">
          <ac:chgData name="Reggie Ott" userId="e09ed141-9e79-4b44-a8be-5f761aebcf3c" providerId="ADAL" clId="{307705A8-8F74-417B-BCD2-6A7438DBF2D3}" dt="2022-09-14T19:55:47.930" v="402" actId="26606"/>
          <ac:spMkLst>
            <pc:docMk/>
            <pc:sldMk cId="0" sldId="335"/>
            <ac:spMk id="70719" creationId="{37962AE0-6A1C-4B76-9D52-10E5E6D7D3BB}"/>
          </ac:spMkLst>
        </pc:spChg>
        <pc:spChg chg="add del">
          <ac:chgData name="Reggie Ott" userId="e09ed141-9e79-4b44-a8be-5f761aebcf3c" providerId="ADAL" clId="{307705A8-8F74-417B-BCD2-6A7438DBF2D3}" dt="2022-09-14T19:55:47.930" v="402" actId="26606"/>
          <ac:spMkLst>
            <pc:docMk/>
            <pc:sldMk cId="0" sldId="335"/>
            <ac:spMk id="70729" creationId="{00000000-0000-0000-0000-000000000000}"/>
          </ac:spMkLst>
        </pc:spChg>
        <pc:spChg chg="add del">
          <ac:chgData name="Reggie Ott" userId="e09ed141-9e79-4b44-a8be-5f761aebcf3c" providerId="ADAL" clId="{307705A8-8F74-417B-BCD2-6A7438DBF2D3}" dt="2022-09-22T20:57:14.618" v="636" actId="26606"/>
          <ac:spMkLst>
            <pc:docMk/>
            <pc:sldMk cId="0" sldId="335"/>
            <ac:spMk id="70742" creationId="{8651CFA9-6065-4243-AC48-858E359780B1}"/>
          </ac:spMkLst>
        </pc:spChg>
        <pc:spChg chg="add del">
          <ac:chgData name="Reggie Ott" userId="e09ed141-9e79-4b44-a8be-5f761aebcf3c" providerId="ADAL" clId="{307705A8-8F74-417B-BCD2-6A7438DBF2D3}" dt="2022-09-22T20:57:14.618" v="636" actId="26606"/>
          <ac:spMkLst>
            <pc:docMk/>
            <pc:sldMk cId="0" sldId="335"/>
            <ac:spMk id="70743" creationId="{37962AE0-6A1C-4B76-9D52-10E5E6D7D3BB}"/>
          </ac:spMkLst>
        </pc:spChg>
        <pc:spChg chg="add">
          <ac:chgData name="Reggie Ott" userId="e09ed141-9e79-4b44-a8be-5f761aebcf3c" providerId="ADAL" clId="{307705A8-8F74-417B-BCD2-6A7438DBF2D3}" dt="2022-09-22T20:57:14.618" v="636" actId="26606"/>
          <ac:spMkLst>
            <pc:docMk/>
            <pc:sldMk cId="0" sldId="335"/>
            <ac:spMk id="70753" creationId="{8651CFA9-6065-4243-AC48-858E359780B1}"/>
          </ac:spMkLst>
        </pc:spChg>
        <pc:spChg chg="add">
          <ac:chgData name="Reggie Ott" userId="e09ed141-9e79-4b44-a8be-5f761aebcf3c" providerId="ADAL" clId="{307705A8-8F74-417B-BCD2-6A7438DBF2D3}" dt="2022-09-22T20:57:14.618" v="636" actId="26606"/>
          <ac:spMkLst>
            <pc:docMk/>
            <pc:sldMk cId="0" sldId="335"/>
            <ac:spMk id="70755" creationId="{37962AE0-6A1C-4B76-9D52-10E5E6D7D3BB}"/>
          </ac:spMkLst>
        </pc:spChg>
        <pc:grpChg chg="add del">
          <ac:chgData name="Reggie Ott" userId="e09ed141-9e79-4b44-a8be-5f761aebcf3c" providerId="ADAL" clId="{307705A8-8F74-417B-BCD2-6A7438DBF2D3}" dt="2022-09-14T19:54:57.500" v="392" actId="26606"/>
          <ac:grpSpMkLst>
            <pc:docMk/>
            <pc:sldMk cId="0" sldId="335"/>
            <ac:grpSpMk id="70668" creationId="{32D15CB3-AC64-41F7-86F8-22A111F3DC24}"/>
          </ac:grpSpMkLst>
        </pc:grpChg>
        <pc:grpChg chg="add del">
          <ac:chgData name="Reggie Ott" userId="e09ed141-9e79-4b44-a8be-5f761aebcf3c" providerId="ADAL" clId="{307705A8-8F74-417B-BCD2-6A7438DBF2D3}" dt="2022-09-14T19:55:32.879" v="400" actId="26606"/>
          <ac:grpSpMkLst>
            <pc:docMk/>
            <pc:sldMk cId="0" sldId="335"/>
            <ac:grpSpMk id="70669" creationId="{34B438D8-EF7C-445C-8B7F-953BEB1BC133}"/>
          </ac:grpSpMkLst>
        </pc:grpChg>
        <pc:grpChg chg="add del">
          <ac:chgData name="Reggie Ott" userId="e09ed141-9e79-4b44-a8be-5f761aebcf3c" providerId="ADAL" clId="{307705A8-8F74-417B-BCD2-6A7438DBF2D3}" dt="2022-09-14T19:54:57.500" v="392" actId="26606"/>
          <ac:grpSpMkLst>
            <pc:docMk/>
            <pc:sldMk cId="0" sldId="335"/>
            <ac:grpSpMk id="70678" creationId="{921D9B61-CDA2-49D1-82AA-534691496FE5}"/>
          </ac:grpSpMkLst>
        </pc:grpChg>
        <pc:grpChg chg="add del">
          <ac:chgData name="Reggie Ott" userId="e09ed141-9e79-4b44-a8be-5f761aebcf3c" providerId="ADAL" clId="{307705A8-8F74-417B-BCD2-6A7438DBF2D3}" dt="2022-09-14T19:55:03.367" v="394" actId="26606"/>
          <ac:grpSpMkLst>
            <pc:docMk/>
            <pc:sldMk cId="0" sldId="335"/>
            <ac:grpSpMk id="70679" creationId="{284021E3-6F46-410C-BF43-B2DED736558E}"/>
          </ac:grpSpMkLst>
        </pc:grpChg>
        <pc:grpChg chg="add del">
          <ac:chgData name="Reggie Ott" userId="e09ed141-9e79-4b44-a8be-5f761aebcf3c" providerId="ADAL" clId="{307705A8-8F74-417B-BCD2-6A7438DBF2D3}" dt="2022-09-14T19:55:03.367" v="394" actId="26606"/>
          <ac:grpSpMkLst>
            <pc:docMk/>
            <pc:sldMk cId="0" sldId="335"/>
            <ac:grpSpMk id="70690" creationId="{34B438D8-EF7C-445C-8B7F-953BEB1BC133}"/>
          </ac:grpSpMkLst>
        </pc:grpChg>
        <pc:grpChg chg="add del">
          <ac:chgData name="Reggie Ott" userId="e09ed141-9e79-4b44-a8be-5f761aebcf3c" providerId="ADAL" clId="{307705A8-8F74-417B-BCD2-6A7438DBF2D3}" dt="2022-09-14T19:55:32.879" v="400" actId="26606"/>
          <ac:grpSpMkLst>
            <pc:docMk/>
            <pc:sldMk cId="0" sldId="335"/>
            <ac:grpSpMk id="70716" creationId="{284021E3-6F46-410C-BF43-B2DED736558E}"/>
          </ac:grpSpMkLst>
        </pc:grpChg>
        <pc:grpChg chg="add del">
          <ac:chgData name="Reggie Ott" userId="e09ed141-9e79-4b44-a8be-5f761aebcf3c" providerId="ADAL" clId="{307705A8-8F74-417B-BCD2-6A7438DBF2D3}" dt="2022-09-14T19:55:47.930" v="402" actId="26606"/>
          <ac:grpSpMkLst>
            <pc:docMk/>
            <pc:sldMk cId="0" sldId="335"/>
            <ac:grpSpMk id="70720" creationId="{34B438D8-EF7C-445C-8B7F-953BEB1BC133}"/>
          </ac:grpSpMkLst>
        </pc:grpChg>
        <pc:grpChg chg="add del">
          <ac:chgData name="Reggie Ott" userId="e09ed141-9e79-4b44-a8be-5f761aebcf3c" providerId="ADAL" clId="{307705A8-8F74-417B-BCD2-6A7438DBF2D3}" dt="2022-09-14T19:55:47.930" v="402" actId="26606"/>
          <ac:grpSpMkLst>
            <pc:docMk/>
            <pc:sldMk cId="0" sldId="335"/>
            <ac:grpSpMk id="70731" creationId="{284021E3-6F46-410C-BF43-B2DED736558E}"/>
          </ac:grpSpMkLst>
        </pc:grpChg>
        <pc:grpChg chg="add del">
          <ac:chgData name="Reggie Ott" userId="e09ed141-9e79-4b44-a8be-5f761aebcf3c" providerId="ADAL" clId="{307705A8-8F74-417B-BCD2-6A7438DBF2D3}" dt="2022-09-22T20:57:14.618" v="636" actId="26606"/>
          <ac:grpSpMkLst>
            <pc:docMk/>
            <pc:sldMk cId="0" sldId="335"/>
            <ac:grpSpMk id="70744" creationId="{5E5536F2-BB10-4970-9C95-51CCDE8842AF}"/>
          </ac:grpSpMkLst>
        </pc:grpChg>
        <pc:grpChg chg="add del">
          <ac:chgData name="Reggie Ott" userId="e09ed141-9e79-4b44-a8be-5f761aebcf3c" providerId="ADAL" clId="{307705A8-8F74-417B-BCD2-6A7438DBF2D3}" dt="2022-09-22T20:57:14.618" v="636" actId="26606"/>
          <ac:grpSpMkLst>
            <pc:docMk/>
            <pc:sldMk cId="0" sldId="335"/>
            <ac:grpSpMk id="70746" creationId="{4E8659C6-7D51-4002-BCB2-0B4CA79E3FBE}"/>
          </ac:grpSpMkLst>
        </pc:grpChg>
        <pc:grpChg chg="add">
          <ac:chgData name="Reggie Ott" userId="e09ed141-9e79-4b44-a8be-5f761aebcf3c" providerId="ADAL" clId="{307705A8-8F74-417B-BCD2-6A7438DBF2D3}" dt="2022-09-22T20:57:14.618" v="636" actId="26606"/>
          <ac:grpSpMkLst>
            <pc:docMk/>
            <pc:sldMk cId="0" sldId="335"/>
            <ac:grpSpMk id="70757" creationId="{32D15CB3-AC64-41F7-86F8-22A111F3DC24}"/>
          </ac:grpSpMkLst>
        </pc:grpChg>
        <pc:grpChg chg="add">
          <ac:chgData name="Reggie Ott" userId="e09ed141-9e79-4b44-a8be-5f761aebcf3c" providerId="ADAL" clId="{307705A8-8F74-417B-BCD2-6A7438DBF2D3}" dt="2022-09-22T20:57:14.618" v="636" actId="26606"/>
          <ac:grpSpMkLst>
            <pc:docMk/>
            <pc:sldMk cId="0" sldId="335"/>
            <ac:grpSpMk id="70767" creationId="{921D9B61-CDA2-49D1-82AA-534691496FE5}"/>
          </ac:grpSpMkLst>
        </pc:grpChg>
        <pc:graphicFrameChg chg="add del">
          <ac:chgData name="Reggie Ott" userId="e09ed141-9e79-4b44-a8be-5f761aebcf3c" providerId="ADAL" clId="{307705A8-8F74-417B-BCD2-6A7438DBF2D3}" dt="2022-09-14T19:54:57.500" v="392" actId="26606"/>
          <ac:graphicFrameMkLst>
            <pc:docMk/>
            <pc:sldMk cId="0" sldId="335"/>
            <ac:graphicFrameMk id="70660" creationId="{E0A2BC92-8819-CD1D-A8CB-ADEF958833B5}"/>
          </ac:graphicFrameMkLst>
        </pc:graphicFrameChg>
        <pc:graphicFrameChg chg="add del">
          <ac:chgData name="Reggie Ott" userId="e09ed141-9e79-4b44-a8be-5f761aebcf3c" providerId="ADAL" clId="{307705A8-8F74-417B-BCD2-6A7438DBF2D3}" dt="2022-09-14T19:55:11.860" v="396" actId="26606"/>
          <ac:graphicFrameMkLst>
            <pc:docMk/>
            <pc:sldMk cId="0" sldId="335"/>
            <ac:graphicFrameMk id="70708" creationId="{467E0312-52EF-1B8E-9715-AB26CB28450A}"/>
          </ac:graphicFrameMkLst>
        </pc:graphicFrameChg>
        <pc:graphicFrameChg chg="add del">
          <ac:chgData name="Reggie Ott" userId="e09ed141-9e79-4b44-a8be-5f761aebcf3c" providerId="ADAL" clId="{307705A8-8F74-417B-BCD2-6A7438DBF2D3}" dt="2022-09-14T19:55:29.951" v="398" actId="26606"/>
          <ac:graphicFrameMkLst>
            <pc:docMk/>
            <pc:sldMk cId="0" sldId="335"/>
            <ac:graphicFrameMk id="70710" creationId="{E9CC2D47-8722-88E1-FCEE-7FAD1CF71330}"/>
          </ac:graphicFrameMkLst>
        </pc:graphicFrameChg>
        <pc:graphicFrameChg chg="add mod modGraphic">
          <ac:chgData name="Reggie Ott" userId="e09ed141-9e79-4b44-a8be-5f761aebcf3c" providerId="ADAL" clId="{307705A8-8F74-417B-BCD2-6A7438DBF2D3}" dt="2022-09-22T20:57:14.618" v="636" actId="26606"/>
          <ac:graphicFrameMkLst>
            <pc:docMk/>
            <pc:sldMk cId="0" sldId="335"/>
            <ac:graphicFrameMk id="70748" creationId="{6263FF66-8A6B-BDB3-72FE-89AABDDF8EA8}"/>
          </ac:graphicFrameMkLst>
        </pc:graphicFrameChg>
        <pc:picChg chg="add del">
          <ac:chgData name="Reggie Ott" userId="e09ed141-9e79-4b44-a8be-5f761aebcf3c" providerId="ADAL" clId="{307705A8-8F74-417B-BCD2-6A7438DBF2D3}" dt="2022-09-14T19:55:03.367" v="394" actId="26606"/>
          <ac:picMkLst>
            <pc:docMk/>
            <pc:sldMk cId="0" sldId="335"/>
            <ac:picMk id="70662" creationId="{7C7C6920-DFB2-9741-85D3-CBCC5DF00506}"/>
          </ac:picMkLst>
        </pc:picChg>
        <pc:picChg chg="add del">
          <ac:chgData name="Reggie Ott" userId="e09ed141-9e79-4b44-a8be-5f761aebcf3c" providerId="ADAL" clId="{307705A8-8F74-417B-BCD2-6A7438DBF2D3}" dt="2022-09-14T19:55:32.879" v="400" actId="26606"/>
          <ac:picMkLst>
            <pc:docMk/>
            <pc:sldMk cId="0" sldId="335"/>
            <ac:picMk id="70715" creationId="{7C7C6920-DFB2-9741-85D3-CBCC5DF00506}"/>
          </ac:picMkLst>
        </pc:picChg>
        <pc:picChg chg="add del">
          <ac:chgData name="Reggie Ott" userId="e09ed141-9e79-4b44-a8be-5f761aebcf3c" providerId="ADAL" clId="{307705A8-8F74-417B-BCD2-6A7438DBF2D3}" dt="2022-09-14T19:55:47.930" v="402" actId="26606"/>
          <ac:picMkLst>
            <pc:docMk/>
            <pc:sldMk cId="0" sldId="335"/>
            <ac:picMk id="70730" creationId="{FF505E43-F756-6820-6CC1-B1E72ACD3AD9}"/>
          </ac:picMkLst>
        </pc:picChg>
      </pc:sldChg>
      <pc:sldChg chg="modSp mod">
        <pc:chgData name="Reggie Ott" userId="e09ed141-9e79-4b44-a8be-5f761aebcf3c" providerId="ADAL" clId="{307705A8-8F74-417B-BCD2-6A7438DBF2D3}" dt="2022-10-05T17:49:46.720" v="6992" actId="1076"/>
        <pc:sldMkLst>
          <pc:docMk/>
          <pc:sldMk cId="0" sldId="336"/>
        </pc:sldMkLst>
        <pc:spChg chg="mod">
          <ac:chgData name="Reggie Ott" userId="e09ed141-9e79-4b44-a8be-5f761aebcf3c" providerId="ADAL" clId="{307705A8-8F74-417B-BCD2-6A7438DBF2D3}" dt="2022-09-27T20:18:18.410" v="5441" actId="1076"/>
          <ac:spMkLst>
            <pc:docMk/>
            <pc:sldMk cId="0" sldId="336"/>
            <ac:spMk id="2" creationId="{00000000-0000-0000-0000-000000000000}"/>
          </ac:spMkLst>
        </pc:spChg>
        <pc:spChg chg="mod">
          <ac:chgData name="Reggie Ott" userId="e09ed141-9e79-4b44-a8be-5f761aebcf3c" providerId="ADAL" clId="{307705A8-8F74-417B-BCD2-6A7438DBF2D3}" dt="2022-10-05T17:49:46.720" v="6992" actId="1076"/>
          <ac:spMkLst>
            <pc:docMk/>
            <pc:sldMk cId="0" sldId="336"/>
            <ac:spMk id="3" creationId="{00000000-0000-0000-0000-000000000000}"/>
          </ac:spMkLst>
        </pc:spChg>
      </pc:sldChg>
      <pc:sldChg chg="addSp delSp modSp add del mod setBg">
        <pc:chgData name="Reggie Ott" userId="e09ed141-9e79-4b44-a8be-5f761aebcf3c" providerId="ADAL" clId="{307705A8-8F74-417B-BCD2-6A7438DBF2D3}" dt="2022-09-22T20:49:24.081" v="582" actId="27636"/>
        <pc:sldMkLst>
          <pc:docMk/>
          <pc:sldMk cId="0" sldId="368"/>
        </pc:sldMkLst>
        <pc:spChg chg="mod">
          <ac:chgData name="Reggie Ott" userId="e09ed141-9e79-4b44-a8be-5f761aebcf3c" providerId="ADAL" clId="{307705A8-8F74-417B-BCD2-6A7438DBF2D3}" dt="2022-09-22T20:48:31.309" v="560" actId="1076"/>
          <ac:spMkLst>
            <pc:docMk/>
            <pc:sldMk cId="0" sldId="368"/>
            <ac:spMk id="4" creationId="{00000000-0000-0000-0000-000000000000}"/>
          </ac:spMkLst>
        </pc:spChg>
        <pc:spChg chg="add del mod">
          <ac:chgData name="Reggie Ott" userId="e09ed141-9e79-4b44-a8be-5f761aebcf3c" providerId="ADAL" clId="{307705A8-8F74-417B-BCD2-6A7438DBF2D3}" dt="2022-09-22T20:49:24.081" v="582" actId="27636"/>
          <ac:spMkLst>
            <pc:docMk/>
            <pc:sldMk cId="0" sldId="368"/>
            <ac:spMk id="9218" creationId="{00000000-0000-0000-0000-000000000000}"/>
          </ac:spMkLst>
        </pc:spChg>
        <pc:spChg chg="add del">
          <ac:chgData name="Reggie Ott" userId="e09ed141-9e79-4b44-a8be-5f761aebcf3c" providerId="ADAL" clId="{307705A8-8F74-417B-BCD2-6A7438DBF2D3}" dt="2022-09-14T19:45:42.787" v="308" actId="26606"/>
          <ac:spMkLst>
            <pc:docMk/>
            <pc:sldMk cId="0" sldId="368"/>
            <ac:spMk id="9224" creationId="{8651CFA9-6065-4243-AC48-858E359780B1}"/>
          </ac:spMkLst>
        </pc:spChg>
        <pc:spChg chg="add del">
          <ac:chgData name="Reggie Ott" userId="e09ed141-9e79-4b44-a8be-5f761aebcf3c" providerId="ADAL" clId="{307705A8-8F74-417B-BCD2-6A7438DBF2D3}" dt="2022-09-14T19:45:42.787" v="308" actId="26606"/>
          <ac:spMkLst>
            <pc:docMk/>
            <pc:sldMk cId="0" sldId="368"/>
            <ac:spMk id="9226" creationId="{37962AE0-6A1C-4B76-9D52-10E5E6D7D3BB}"/>
          </ac:spMkLst>
        </pc:spChg>
        <pc:spChg chg="add del">
          <ac:chgData name="Reggie Ott" userId="e09ed141-9e79-4b44-a8be-5f761aebcf3c" providerId="ADAL" clId="{307705A8-8F74-417B-BCD2-6A7438DBF2D3}" dt="2022-09-14T19:45:45.515" v="310" actId="26606"/>
          <ac:spMkLst>
            <pc:docMk/>
            <pc:sldMk cId="0" sldId="368"/>
            <ac:spMk id="9249" creationId="{8651CFA9-6065-4243-AC48-858E359780B1}"/>
          </ac:spMkLst>
        </pc:spChg>
        <pc:spChg chg="add del">
          <ac:chgData name="Reggie Ott" userId="e09ed141-9e79-4b44-a8be-5f761aebcf3c" providerId="ADAL" clId="{307705A8-8F74-417B-BCD2-6A7438DBF2D3}" dt="2022-09-14T19:45:45.515" v="310" actId="26606"/>
          <ac:spMkLst>
            <pc:docMk/>
            <pc:sldMk cId="0" sldId="368"/>
            <ac:spMk id="9250" creationId="{37962AE0-6A1C-4B76-9D52-10E5E6D7D3BB}"/>
          </ac:spMkLst>
        </pc:spChg>
        <pc:spChg chg="add del">
          <ac:chgData name="Reggie Ott" userId="e09ed141-9e79-4b44-a8be-5f761aebcf3c" providerId="ADAL" clId="{307705A8-8F74-417B-BCD2-6A7438DBF2D3}" dt="2022-09-14T19:45:51.627" v="312" actId="26606"/>
          <ac:spMkLst>
            <pc:docMk/>
            <pc:sldMk cId="0" sldId="368"/>
            <ac:spMk id="9271" creationId="{8651CFA9-6065-4243-AC48-858E359780B1}"/>
          </ac:spMkLst>
        </pc:spChg>
        <pc:spChg chg="add del">
          <ac:chgData name="Reggie Ott" userId="e09ed141-9e79-4b44-a8be-5f761aebcf3c" providerId="ADAL" clId="{307705A8-8F74-417B-BCD2-6A7438DBF2D3}" dt="2022-09-14T19:45:51.627" v="312" actId="26606"/>
          <ac:spMkLst>
            <pc:docMk/>
            <pc:sldMk cId="0" sldId="368"/>
            <ac:spMk id="9272" creationId="{37962AE0-6A1C-4B76-9D52-10E5E6D7D3BB}"/>
          </ac:spMkLst>
        </pc:spChg>
        <pc:grpChg chg="add del">
          <ac:chgData name="Reggie Ott" userId="e09ed141-9e79-4b44-a8be-5f761aebcf3c" providerId="ADAL" clId="{307705A8-8F74-417B-BCD2-6A7438DBF2D3}" dt="2022-09-14T19:45:42.787" v="308" actId="26606"/>
          <ac:grpSpMkLst>
            <pc:docMk/>
            <pc:sldMk cId="0" sldId="368"/>
            <ac:grpSpMk id="9228" creationId="{32D15CB3-AC64-41F7-86F8-22A111F3DC24}"/>
          </ac:grpSpMkLst>
        </pc:grpChg>
        <pc:grpChg chg="add del">
          <ac:chgData name="Reggie Ott" userId="e09ed141-9e79-4b44-a8be-5f761aebcf3c" providerId="ADAL" clId="{307705A8-8F74-417B-BCD2-6A7438DBF2D3}" dt="2022-09-14T19:45:42.787" v="308" actId="26606"/>
          <ac:grpSpMkLst>
            <pc:docMk/>
            <pc:sldMk cId="0" sldId="368"/>
            <ac:grpSpMk id="9238" creationId="{921D9B61-CDA2-49D1-82AA-534691496FE5}"/>
          </ac:grpSpMkLst>
        </pc:grpChg>
        <pc:grpChg chg="add del">
          <ac:chgData name="Reggie Ott" userId="e09ed141-9e79-4b44-a8be-5f761aebcf3c" providerId="ADAL" clId="{307705A8-8F74-417B-BCD2-6A7438DBF2D3}" dt="2022-09-14T19:45:45.515" v="310" actId="26606"/>
          <ac:grpSpMkLst>
            <pc:docMk/>
            <pc:sldMk cId="0" sldId="368"/>
            <ac:grpSpMk id="9251" creationId="{32D15CB3-AC64-41F7-86F8-22A111F3DC24}"/>
          </ac:grpSpMkLst>
        </pc:grpChg>
        <pc:grpChg chg="add del">
          <ac:chgData name="Reggie Ott" userId="e09ed141-9e79-4b44-a8be-5f761aebcf3c" providerId="ADAL" clId="{307705A8-8F74-417B-BCD2-6A7438DBF2D3}" dt="2022-09-14T19:45:45.515" v="310" actId="26606"/>
          <ac:grpSpMkLst>
            <pc:docMk/>
            <pc:sldMk cId="0" sldId="368"/>
            <ac:grpSpMk id="9260" creationId="{921D9B61-CDA2-49D1-82AA-534691496FE5}"/>
          </ac:grpSpMkLst>
        </pc:grpChg>
        <pc:grpChg chg="add del">
          <ac:chgData name="Reggie Ott" userId="e09ed141-9e79-4b44-a8be-5f761aebcf3c" providerId="ADAL" clId="{307705A8-8F74-417B-BCD2-6A7438DBF2D3}" dt="2022-09-14T19:45:51.627" v="312" actId="26606"/>
          <ac:grpSpMkLst>
            <pc:docMk/>
            <pc:sldMk cId="0" sldId="368"/>
            <ac:grpSpMk id="9273" creationId="{F73EC8D8-C118-4A24-B3A2-F22636F209B4}"/>
          </ac:grpSpMkLst>
        </pc:grpChg>
        <pc:grpChg chg="add del">
          <ac:chgData name="Reggie Ott" userId="e09ed141-9e79-4b44-a8be-5f761aebcf3c" providerId="ADAL" clId="{307705A8-8F74-417B-BCD2-6A7438DBF2D3}" dt="2022-09-14T19:45:51.627" v="312" actId="26606"/>
          <ac:grpSpMkLst>
            <pc:docMk/>
            <pc:sldMk cId="0" sldId="368"/>
            <ac:grpSpMk id="9274" creationId="{3BA0B410-FA41-4CD6-A923-146E029BBB25}"/>
          </ac:grpSpMkLst>
        </pc:grpChg>
        <pc:graphicFrameChg chg="add del">
          <ac:chgData name="Reggie Ott" userId="e09ed141-9e79-4b44-a8be-5f761aebcf3c" providerId="ADAL" clId="{307705A8-8F74-417B-BCD2-6A7438DBF2D3}" dt="2022-09-14T19:45:42.787" v="308" actId="26606"/>
          <ac:graphicFrameMkLst>
            <pc:docMk/>
            <pc:sldMk cId="0" sldId="368"/>
            <ac:graphicFrameMk id="9220" creationId="{0CB5B67C-0E36-3166-FBFC-FA1CED22C257}"/>
          </ac:graphicFrameMkLst>
        </pc:graphicFrameChg>
        <pc:graphicFrameChg chg="add del">
          <ac:chgData name="Reggie Ott" userId="e09ed141-9e79-4b44-a8be-5f761aebcf3c" providerId="ADAL" clId="{307705A8-8F74-417B-BCD2-6A7438DBF2D3}" dt="2022-09-14T19:45:45.515" v="310" actId="26606"/>
          <ac:graphicFrameMkLst>
            <pc:docMk/>
            <pc:sldMk cId="0" sldId="368"/>
            <ac:graphicFrameMk id="9269" creationId="{8F0B1E5A-0BFD-986B-1560-64989E036100}"/>
          </ac:graphicFrameMkLst>
        </pc:graphicFrameChg>
        <pc:graphicFrameChg chg="add del">
          <ac:chgData name="Reggie Ott" userId="e09ed141-9e79-4b44-a8be-5f761aebcf3c" providerId="ADAL" clId="{307705A8-8F74-417B-BCD2-6A7438DBF2D3}" dt="2022-09-14T19:45:51.627" v="312" actId="26606"/>
          <ac:graphicFrameMkLst>
            <pc:docMk/>
            <pc:sldMk cId="0" sldId="368"/>
            <ac:graphicFrameMk id="9275" creationId="{079F3951-A279-E2A2-0A97-D50BF353E71A}"/>
          </ac:graphicFrameMkLst>
        </pc:graphicFrameChg>
      </pc:sldChg>
      <pc:sldChg chg="modSp add del mod">
        <pc:chgData name="Reggie Ott" userId="e09ed141-9e79-4b44-a8be-5f761aebcf3c" providerId="ADAL" clId="{307705A8-8F74-417B-BCD2-6A7438DBF2D3}" dt="2022-09-22T20:48:24.678" v="559" actId="1076"/>
        <pc:sldMkLst>
          <pc:docMk/>
          <pc:sldMk cId="0" sldId="369"/>
        </pc:sldMkLst>
        <pc:spChg chg="mod">
          <ac:chgData name="Reggie Ott" userId="e09ed141-9e79-4b44-a8be-5f761aebcf3c" providerId="ADAL" clId="{307705A8-8F74-417B-BCD2-6A7438DBF2D3}" dt="2022-09-22T20:48:24.678" v="559" actId="1076"/>
          <ac:spMkLst>
            <pc:docMk/>
            <pc:sldMk cId="0" sldId="369"/>
            <ac:spMk id="6" creationId="{00000000-0000-0000-0000-000000000000}"/>
          </ac:spMkLst>
        </pc:spChg>
        <pc:spChg chg="mod">
          <ac:chgData name="Reggie Ott" userId="e09ed141-9e79-4b44-a8be-5f761aebcf3c" providerId="ADAL" clId="{307705A8-8F74-417B-BCD2-6A7438DBF2D3}" dt="2022-09-22T20:48:19.422" v="558" actId="1076"/>
          <ac:spMkLst>
            <pc:docMk/>
            <pc:sldMk cId="0" sldId="369"/>
            <ac:spMk id="10242" creationId="{00000000-0000-0000-0000-000000000000}"/>
          </ac:spMkLst>
        </pc:spChg>
      </pc:sldChg>
      <pc:sldChg chg="addSp delSp modSp add del mod">
        <pc:chgData name="Reggie Ott" userId="e09ed141-9e79-4b44-a8be-5f761aebcf3c" providerId="ADAL" clId="{307705A8-8F74-417B-BCD2-6A7438DBF2D3}" dt="2022-09-22T20:50:33.555" v="594" actId="26606"/>
        <pc:sldMkLst>
          <pc:docMk/>
          <pc:sldMk cId="0" sldId="370"/>
        </pc:sldMkLst>
        <pc:spChg chg="mod">
          <ac:chgData name="Reggie Ott" userId="e09ed141-9e79-4b44-a8be-5f761aebcf3c" providerId="ADAL" clId="{307705A8-8F74-417B-BCD2-6A7438DBF2D3}" dt="2022-09-22T20:49:50.887" v="586" actId="1076"/>
          <ac:spMkLst>
            <pc:docMk/>
            <pc:sldMk cId="0" sldId="370"/>
            <ac:spMk id="3" creationId="{00000000-0000-0000-0000-000000000000}"/>
          </ac:spMkLst>
        </pc:spChg>
        <pc:spChg chg="add del mod">
          <ac:chgData name="Reggie Ott" userId="e09ed141-9e79-4b44-a8be-5f761aebcf3c" providerId="ADAL" clId="{307705A8-8F74-417B-BCD2-6A7438DBF2D3}" dt="2022-09-22T20:50:33.555" v="594" actId="26606"/>
          <ac:spMkLst>
            <pc:docMk/>
            <pc:sldMk cId="0" sldId="370"/>
            <ac:spMk id="11266" creationId="{00000000-0000-0000-0000-000000000000}"/>
          </ac:spMkLst>
        </pc:spChg>
        <pc:graphicFrameChg chg="add del">
          <ac:chgData name="Reggie Ott" userId="e09ed141-9e79-4b44-a8be-5f761aebcf3c" providerId="ADAL" clId="{307705A8-8F74-417B-BCD2-6A7438DBF2D3}" dt="2022-09-22T20:49:58.184" v="588" actId="26606"/>
          <ac:graphicFrameMkLst>
            <pc:docMk/>
            <pc:sldMk cId="0" sldId="370"/>
            <ac:graphicFrameMk id="11268" creationId="{40B67510-EB99-6367-0C65-0FB12F7E295F}"/>
          </ac:graphicFrameMkLst>
        </pc:graphicFrameChg>
        <pc:graphicFrameChg chg="add del">
          <ac:chgData name="Reggie Ott" userId="e09ed141-9e79-4b44-a8be-5f761aebcf3c" providerId="ADAL" clId="{307705A8-8F74-417B-BCD2-6A7438DBF2D3}" dt="2022-09-22T20:49:59.081" v="590" actId="26606"/>
          <ac:graphicFrameMkLst>
            <pc:docMk/>
            <pc:sldMk cId="0" sldId="370"/>
            <ac:graphicFrameMk id="11270" creationId="{FF236CB9-31B9-1563-1E95-B589A7DCEB20}"/>
          </ac:graphicFrameMkLst>
        </pc:graphicFrameChg>
        <pc:graphicFrameChg chg="add del">
          <ac:chgData name="Reggie Ott" userId="e09ed141-9e79-4b44-a8be-5f761aebcf3c" providerId="ADAL" clId="{307705A8-8F74-417B-BCD2-6A7438DBF2D3}" dt="2022-09-22T20:50:00.192" v="592" actId="26606"/>
          <ac:graphicFrameMkLst>
            <pc:docMk/>
            <pc:sldMk cId="0" sldId="370"/>
            <ac:graphicFrameMk id="11272" creationId="{92F98D10-602F-87D2-3ACA-D5F27B233832}"/>
          </ac:graphicFrameMkLst>
        </pc:graphicFrameChg>
        <pc:graphicFrameChg chg="add del">
          <ac:chgData name="Reggie Ott" userId="e09ed141-9e79-4b44-a8be-5f761aebcf3c" providerId="ADAL" clId="{307705A8-8F74-417B-BCD2-6A7438DBF2D3}" dt="2022-09-22T20:50:33.555" v="594" actId="26606"/>
          <ac:graphicFrameMkLst>
            <pc:docMk/>
            <pc:sldMk cId="0" sldId="370"/>
            <ac:graphicFrameMk id="11274" creationId="{2FA3A722-B6F0-FA60-C5CA-5ADB75637171}"/>
          </ac:graphicFrameMkLst>
        </pc:graphicFrameChg>
      </pc:sldChg>
      <pc:sldChg chg="addSp delSp modSp add del mod setBg">
        <pc:chgData name="Reggie Ott" userId="e09ed141-9e79-4b44-a8be-5f761aebcf3c" providerId="ADAL" clId="{307705A8-8F74-417B-BCD2-6A7438DBF2D3}" dt="2022-09-22T21:38:44.386" v="836" actId="1076"/>
        <pc:sldMkLst>
          <pc:docMk/>
          <pc:sldMk cId="0" sldId="371"/>
        </pc:sldMkLst>
        <pc:spChg chg="mod">
          <ac:chgData name="Reggie Ott" userId="e09ed141-9e79-4b44-a8be-5f761aebcf3c" providerId="ADAL" clId="{307705A8-8F74-417B-BCD2-6A7438DBF2D3}" dt="2022-09-22T21:38:44.386" v="836" actId="1076"/>
          <ac:spMkLst>
            <pc:docMk/>
            <pc:sldMk cId="0" sldId="371"/>
            <ac:spMk id="3" creationId="{00000000-0000-0000-0000-000000000000}"/>
          </ac:spMkLst>
        </pc:spChg>
        <pc:spChg chg="add del mod">
          <ac:chgData name="Reggie Ott" userId="e09ed141-9e79-4b44-a8be-5f761aebcf3c" providerId="ADAL" clId="{307705A8-8F74-417B-BCD2-6A7438DBF2D3}" dt="2022-09-14T19:47:50.038" v="336" actId="26606"/>
          <ac:spMkLst>
            <pc:docMk/>
            <pc:sldMk cId="0" sldId="371"/>
            <ac:spMk id="12290" creationId="{00000000-0000-0000-0000-000000000000}"/>
          </ac:spMkLst>
        </pc:spChg>
        <pc:spChg chg="add del">
          <ac:chgData name="Reggie Ott" userId="e09ed141-9e79-4b44-a8be-5f761aebcf3c" providerId="ADAL" clId="{307705A8-8F74-417B-BCD2-6A7438DBF2D3}" dt="2022-09-14T19:47:48.153" v="333" actId="26606"/>
          <ac:spMkLst>
            <pc:docMk/>
            <pc:sldMk cId="0" sldId="371"/>
            <ac:spMk id="12296" creationId="{8651CFA9-6065-4243-AC48-858E359780B1}"/>
          </ac:spMkLst>
        </pc:spChg>
        <pc:spChg chg="add del">
          <ac:chgData name="Reggie Ott" userId="e09ed141-9e79-4b44-a8be-5f761aebcf3c" providerId="ADAL" clId="{307705A8-8F74-417B-BCD2-6A7438DBF2D3}" dt="2022-09-14T19:47:48.153" v="333" actId="26606"/>
          <ac:spMkLst>
            <pc:docMk/>
            <pc:sldMk cId="0" sldId="371"/>
            <ac:spMk id="12298" creationId="{37962AE0-6A1C-4B76-9D52-10E5E6D7D3BB}"/>
          </ac:spMkLst>
        </pc:spChg>
        <pc:spChg chg="add del">
          <ac:chgData name="Reggie Ott" userId="e09ed141-9e79-4b44-a8be-5f761aebcf3c" providerId="ADAL" clId="{307705A8-8F74-417B-BCD2-6A7438DBF2D3}" dt="2022-09-14T19:47:49.997" v="335" actId="26606"/>
          <ac:spMkLst>
            <pc:docMk/>
            <pc:sldMk cId="0" sldId="371"/>
            <ac:spMk id="12321" creationId="{8651CFA9-6065-4243-AC48-858E359780B1}"/>
          </ac:spMkLst>
        </pc:spChg>
        <pc:spChg chg="add del">
          <ac:chgData name="Reggie Ott" userId="e09ed141-9e79-4b44-a8be-5f761aebcf3c" providerId="ADAL" clId="{307705A8-8F74-417B-BCD2-6A7438DBF2D3}" dt="2022-09-14T19:47:49.997" v="335" actId="26606"/>
          <ac:spMkLst>
            <pc:docMk/>
            <pc:sldMk cId="0" sldId="371"/>
            <ac:spMk id="12322" creationId="{37962AE0-6A1C-4B76-9D52-10E5E6D7D3BB}"/>
          </ac:spMkLst>
        </pc:spChg>
        <pc:spChg chg="add del">
          <ac:chgData name="Reggie Ott" userId="e09ed141-9e79-4b44-a8be-5f761aebcf3c" providerId="ADAL" clId="{307705A8-8F74-417B-BCD2-6A7438DBF2D3}" dt="2022-09-14T19:48:34.203" v="347" actId="26606"/>
          <ac:spMkLst>
            <pc:docMk/>
            <pc:sldMk cId="0" sldId="371"/>
            <ac:spMk id="12343" creationId="{8651CFA9-6065-4243-AC48-858E359780B1}"/>
          </ac:spMkLst>
        </pc:spChg>
        <pc:spChg chg="add del">
          <ac:chgData name="Reggie Ott" userId="e09ed141-9e79-4b44-a8be-5f761aebcf3c" providerId="ADAL" clId="{307705A8-8F74-417B-BCD2-6A7438DBF2D3}" dt="2022-09-14T19:48:34.203" v="347" actId="26606"/>
          <ac:spMkLst>
            <pc:docMk/>
            <pc:sldMk cId="0" sldId="371"/>
            <ac:spMk id="12344" creationId="{37962AE0-6A1C-4B76-9D52-10E5E6D7D3BB}"/>
          </ac:spMkLst>
        </pc:spChg>
        <pc:spChg chg="add del">
          <ac:chgData name="Reggie Ott" userId="e09ed141-9e79-4b44-a8be-5f761aebcf3c" providerId="ADAL" clId="{307705A8-8F74-417B-BCD2-6A7438DBF2D3}" dt="2022-09-14T19:48:17.766" v="340" actId="26606"/>
          <ac:spMkLst>
            <pc:docMk/>
            <pc:sldMk cId="0" sldId="371"/>
            <ac:spMk id="12352" creationId="{8651CFA9-6065-4243-AC48-858E359780B1}"/>
          </ac:spMkLst>
        </pc:spChg>
        <pc:spChg chg="add del">
          <ac:chgData name="Reggie Ott" userId="e09ed141-9e79-4b44-a8be-5f761aebcf3c" providerId="ADAL" clId="{307705A8-8F74-417B-BCD2-6A7438DBF2D3}" dt="2022-09-14T19:48:17.766" v="340" actId="26606"/>
          <ac:spMkLst>
            <pc:docMk/>
            <pc:sldMk cId="0" sldId="371"/>
            <ac:spMk id="12354" creationId="{37962AE0-6A1C-4B76-9D52-10E5E6D7D3BB}"/>
          </ac:spMkLst>
        </pc:spChg>
        <pc:spChg chg="add del">
          <ac:chgData name="Reggie Ott" userId="e09ed141-9e79-4b44-a8be-5f761aebcf3c" providerId="ADAL" clId="{307705A8-8F74-417B-BCD2-6A7438DBF2D3}" dt="2022-09-14T19:48:29.874" v="342" actId="26606"/>
          <ac:spMkLst>
            <pc:docMk/>
            <pc:sldMk cId="0" sldId="371"/>
            <ac:spMk id="12377" creationId="{8651CFA9-6065-4243-AC48-858E359780B1}"/>
          </ac:spMkLst>
        </pc:spChg>
        <pc:spChg chg="add del">
          <ac:chgData name="Reggie Ott" userId="e09ed141-9e79-4b44-a8be-5f761aebcf3c" providerId="ADAL" clId="{307705A8-8F74-417B-BCD2-6A7438DBF2D3}" dt="2022-09-14T19:48:29.874" v="342" actId="26606"/>
          <ac:spMkLst>
            <pc:docMk/>
            <pc:sldMk cId="0" sldId="371"/>
            <ac:spMk id="12378" creationId="{37962AE0-6A1C-4B76-9D52-10E5E6D7D3BB}"/>
          </ac:spMkLst>
        </pc:spChg>
        <pc:spChg chg="add del">
          <ac:chgData name="Reggie Ott" userId="e09ed141-9e79-4b44-a8be-5f761aebcf3c" providerId="ADAL" clId="{307705A8-8F74-417B-BCD2-6A7438DBF2D3}" dt="2022-09-14T19:48:34.138" v="345" actId="26606"/>
          <ac:spMkLst>
            <pc:docMk/>
            <pc:sldMk cId="0" sldId="371"/>
            <ac:spMk id="12398" creationId="{8651CFA9-6065-4243-AC48-858E359780B1}"/>
          </ac:spMkLst>
        </pc:spChg>
        <pc:spChg chg="add del">
          <ac:chgData name="Reggie Ott" userId="e09ed141-9e79-4b44-a8be-5f761aebcf3c" providerId="ADAL" clId="{307705A8-8F74-417B-BCD2-6A7438DBF2D3}" dt="2022-09-14T19:48:34.138" v="345" actId="26606"/>
          <ac:spMkLst>
            <pc:docMk/>
            <pc:sldMk cId="0" sldId="371"/>
            <ac:spMk id="12399" creationId="{37962AE0-6A1C-4B76-9D52-10E5E6D7D3BB}"/>
          </ac:spMkLst>
        </pc:spChg>
        <pc:spChg chg="add">
          <ac:chgData name="Reggie Ott" userId="e09ed141-9e79-4b44-a8be-5f761aebcf3c" providerId="ADAL" clId="{307705A8-8F74-417B-BCD2-6A7438DBF2D3}" dt="2022-09-14T19:48:34.203" v="347" actId="26606"/>
          <ac:spMkLst>
            <pc:docMk/>
            <pc:sldMk cId="0" sldId="371"/>
            <ac:spMk id="12419" creationId="{8651CFA9-6065-4243-AC48-858E359780B1}"/>
          </ac:spMkLst>
        </pc:spChg>
        <pc:spChg chg="add">
          <ac:chgData name="Reggie Ott" userId="e09ed141-9e79-4b44-a8be-5f761aebcf3c" providerId="ADAL" clId="{307705A8-8F74-417B-BCD2-6A7438DBF2D3}" dt="2022-09-14T19:48:34.203" v="347" actId="26606"/>
          <ac:spMkLst>
            <pc:docMk/>
            <pc:sldMk cId="0" sldId="371"/>
            <ac:spMk id="12420" creationId="{37962AE0-6A1C-4B76-9D52-10E5E6D7D3BB}"/>
          </ac:spMkLst>
        </pc:spChg>
        <pc:grpChg chg="add del">
          <ac:chgData name="Reggie Ott" userId="e09ed141-9e79-4b44-a8be-5f761aebcf3c" providerId="ADAL" clId="{307705A8-8F74-417B-BCD2-6A7438DBF2D3}" dt="2022-09-14T19:47:48.153" v="333" actId="26606"/>
          <ac:grpSpMkLst>
            <pc:docMk/>
            <pc:sldMk cId="0" sldId="371"/>
            <ac:grpSpMk id="12300" creationId="{465E612B-616F-44E5-A649-F2B268BA35CC}"/>
          </ac:grpSpMkLst>
        </pc:grpChg>
        <pc:grpChg chg="add del">
          <ac:chgData name="Reggie Ott" userId="e09ed141-9e79-4b44-a8be-5f761aebcf3c" providerId="ADAL" clId="{307705A8-8F74-417B-BCD2-6A7438DBF2D3}" dt="2022-09-14T19:47:48.153" v="333" actId="26606"/>
          <ac:grpSpMkLst>
            <pc:docMk/>
            <pc:sldMk cId="0" sldId="371"/>
            <ac:grpSpMk id="12310" creationId="{ADB812D4-854E-4DD6-A613-797C10E75225}"/>
          </ac:grpSpMkLst>
        </pc:grpChg>
        <pc:grpChg chg="add del">
          <ac:chgData name="Reggie Ott" userId="e09ed141-9e79-4b44-a8be-5f761aebcf3c" providerId="ADAL" clId="{307705A8-8F74-417B-BCD2-6A7438DBF2D3}" dt="2022-09-14T19:47:49.997" v="335" actId="26606"/>
          <ac:grpSpMkLst>
            <pc:docMk/>
            <pc:sldMk cId="0" sldId="371"/>
            <ac:grpSpMk id="12323" creationId="{465E612B-616F-44E5-A649-F2B268BA35CC}"/>
          </ac:grpSpMkLst>
        </pc:grpChg>
        <pc:grpChg chg="add del">
          <ac:chgData name="Reggie Ott" userId="e09ed141-9e79-4b44-a8be-5f761aebcf3c" providerId="ADAL" clId="{307705A8-8F74-417B-BCD2-6A7438DBF2D3}" dt="2022-09-14T19:47:49.997" v="335" actId="26606"/>
          <ac:grpSpMkLst>
            <pc:docMk/>
            <pc:sldMk cId="0" sldId="371"/>
            <ac:grpSpMk id="12332" creationId="{ADB812D4-854E-4DD6-A613-797C10E75225}"/>
          </ac:grpSpMkLst>
        </pc:grpChg>
        <pc:grpChg chg="add del">
          <ac:chgData name="Reggie Ott" userId="e09ed141-9e79-4b44-a8be-5f761aebcf3c" providerId="ADAL" clId="{307705A8-8F74-417B-BCD2-6A7438DBF2D3}" dt="2022-09-14T19:48:34.203" v="347" actId="26606"/>
          <ac:grpSpMkLst>
            <pc:docMk/>
            <pc:sldMk cId="0" sldId="371"/>
            <ac:grpSpMk id="12345" creationId="{32D15CB3-AC64-41F7-86F8-22A111F3DC24}"/>
          </ac:grpSpMkLst>
        </pc:grpChg>
        <pc:grpChg chg="add del">
          <ac:chgData name="Reggie Ott" userId="e09ed141-9e79-4b44-a8be-5f761aebcf3c" providerId="ADAL" clId="{307705A8-8F74-417B-BCD2-6A7438DBF2D3}" dt="2022-09-14T19:48:34.203" v="347" actId="26606"/>
          <ac:grpSpMkLst>
            <pc:docMk/>
            <pc:sldMk cId="0" sldId="371"/>
            <ac:grpSpMk id="12346" creationId="{921D9B61-CDA2-49D1-82AA-534691496FE5}"/>
          </ac:grpSpMkLst>
        </pc:grpChg>
        <pc:grpChg chg="add del">
          <ac:chgData name="Reggie Ott" userId="e09ed141-9e79-4b44-a8be-5f761aebcf3c" providerId="ADAL" clId="{307705A8-8F74-417B-BCD2-6A7438DBF2D3}" dt="2022-09-14T19:48:17.766" v="340" actId="26606"/>
          <ac:grpSpMkLst>
            <pc:docMk/>
            <pc:sldMk cId="0" sldId="371"/>
            <ac:grpSpMk id="12356" creationId="{ED60728C-88AF-4686-B927-4D16FCA61202}"/>
          </ac:grpSpMkLst>
        </pc:grpChg>
        <pc:grpChg chg="add del">
          <ac:chgData name="Reggie Ott" userId="e09ed141-9e79-4b44-a8be-5f761aebcf3c" providerId="ADAL" clId="{307705A8-8F74-417B-BCD2-6A7438DBF2D3}" dt="2022-09-14T19:48:17.766" v="340" actId="26606"/>
          <ac:grpSpMkLst>
            <pc:docMk/>
            <pc:sldMk cId="0" sldId="371"/>
            <ac:grpSpMk id="12366" creationId="{E29543BC-4F82-4E07-AB0A-5F4630678500}"/>
          </ac:grpSpMkLst>
        </pc:grpChg>
        <pc:grpChg chg="add del">
          <ac:chgData name="Reggie Ott" userId="e09ed141-9e79-4b44-a8be-5f761aebcf3c" providerId="ADAL" clId="{307705A8-8F74-417B-BCD2-6A7438DBF2D3}" dt="2022-09-14T19:48:29.874" v="342" actId="26606"/>
          <ac:grpSpMkLst>
            <pc:docMk/>
            <pc:sldMk cId="0" sldId="371"/>
            <ac:grpSpMk id="12379" creationId="{5E5536F2-BB10-4970-9C95-51CCDE8842AF}"/>
          </ac:grpSpMkLst>
        </pc:grpChg>
        <pc:grpChg chg="add del">
          <ac:chgData name="Reggie Ott" userId="e09ed141-9e79-4b44-a8be-5f761aebcf3c" providerId="ADAL" clId="{307705A8-8F74-417B-BCD2-6A7438DBF2D3}" dt="2022-09-14T19:48:29.874" v="342" actId="26606"/>
          <ac:grpSpMkLst>
            <pc:docMk/>
            <pc:sldMk cId="0" sldId="371"/>
            <ac:grpSpMk id="12388" creationId="{4E8659C6-7D51-4002-BCB2-0B4CA79E3FBE}"/>
          </ac:grpSpMkLst>
        </pc:grpChg>
        <pc:grpChg chg="add del">
          <ac:chgData name="Reggie Ott" userId="e09ed141-9e79-4b44-a8be-5f761aebcf3c" providerId="ADAL" clId="{307705A8-8F74-417B-BCD2-6A7438DBF2D3}" dt="2022-09-14T19:48:34.138" v="345" actId="26606"/>
          <ac:grpSpMkLst>
            <pc:docMk/>
            <pc:sldMk cId="0" sldId="371"/>
            <ac:grpSpMk id="12400" creationId="{32D15CB3-AC64-41F7-86F8-22A111F3DC24}"/>
          </ac:grpSpMkLst>
        </pc:grpChg>
        <pc:grpChg chg="add del">
          <ac:chgData name="Reggie Ott" userId="e09ed141-9e79-4b44-a8be-5f761aebcf3c" providerId="ADAL" clId="{307705A8-8F74-417B-BCD2-6A7438DBF2D3}" dt="2022-09-14T19:48:34.138" v="345" actId="26606"/>
          <ac:grpSpMkLst>
            <pc:docMk/>
            <pc:sldMk cId="0" sldId="371"/>
            <ac:grpSpMk id="12409" creationId="{921D9B61-CDA2-49D1-82AA-534691496FE5}"/>
          </ac:grpSpMkLst>
        </pc:grpChg>
        <pc:grpChg chg="add">
          <ac:chgData name="Reggie Ott" userId="e09ed141-9e79-4b44-a8be-5f761aebcf3c" providerId="ADAL" clId="{307705A8-8F74-417B-BCD2-6A7438DBF2D3}" dt="2022-09-14T19:48:34.203" v="347" actId="26606"/>
          <ac:grpSpMkLst>
            <pc:docMk/>
            <pc:sldMk cId="0" sldId="371"/>
            <ac:grpSpMk id="12421" creationId="{32D15CB3-AC64-41F7-86F8-22A111F3DC24}"/>
          </ac:grpSpMkLst>
        </pc:grpChg>
        <pc:grpChg chg="add">
          <ac:chgData name="Reggie Ott" userId="e09ed141-9e79-4b44-a8be-5f761aebcf3c" providerId="ADAL" clId="{307705A8-8F74-417B-BCD2-6A7438DBF2D3}" dt="2022-09-14T19:48:34.203" v="347" actId="26606"/>
          <ac:grpSpMkLst>
            <pc:docMk/>
            <pc:sldMk cId="0" sldId="371"/>
            <ac:grpSpMk id="12430" creationId="{921D9B61-CDA2-49D1-82AA-534691496FE5}"/>
          </ac:grpSpMkLst>
        </pc:grpChg>
        <pc:grpChg chg="mod replId">
          <ac:chgData name="Reggie Ott" userId="e09ed141-9e79-4b44-a8be-5f761aebcf3c" providerId="ADAL" clId="{307705A8-8F74-417B-BCD2-6A7438DBF2D3}" dt="2022-09-14T19:48:34.140" v="346" actId="26606"/>
          <ac:grpSpMkLst>
            <pc:docMk/>
            <pc:sldMk cId="0" sldId="371"/>
            <ac:grpSpMk id="12439" creationId="{A202591B-301C-460E-801A-4C116AC08CD7}"/>
          </ac:grpSpMkLst>
        </pc:grpChg>
        <pc:graphicFrameChg chg="add del">
          <ac:chgData name="Reggie Ott" userId="e09ed141-9e79-4b44-a8be-5f761aebcf3c" providerId="ADAL" clId="{307705A8-8F74-417B-BCD2-6A7438DBF2D3}" dt="2022-09-14T19:47:48.153" v="333" actId="26606"/>
          <ac:graphicFrameMkLst>
            <pc:docMk/>
            <pc:sldMk cId="0" sldId="371"/>
            <ac:graphicFrameMk id="12292" creationId="{15141824-68B5-6EC2-223D-56821E233510}"/>
          </ac:graphicFrameMkLst>
        </pc:graphicFrameChg>
        <pc:graphicFrameChg chg="add del">
          <ac:chgData name="Reggie Ott" userId="e09ed141-9e79-4b44-a8be-5f761aebcf3c" providerId="ADAL" clId="{307705A8-8F74-417B-BCD2-6A7438DBF2D3}" dt="2022-09-14T19:47:49.997" v="335" actId="26606"/>
          <ac:graphicFrameMkLst>
            <pc:docMk/>
            <pc:sldMk cId="0" sldId="371"/>
            <ac:graphicFrameMk id="12341" creationId="{E8BEF848-60DD-4D41-659A-598241C39AF7}"/>
          </ac:graphicFrameMkLst>
        </pc:graphicFrameChg>
        <pc:graphicFrameChg chg="add mod modGraphic">
          <ac:chgData name="Reggie Ott" userId="e09ed141-9e79-4b44-a8be-5f761aebcf3c" providerId="ADAL" clId="{307705A8-8F74-417B-BCD2-6A7438DBF2D3}" dt="2022-09-14T19:48:34.203" v="347" actId="26606"/>
          <ac:graphicFrameMkLst>
            <pc:docMk/>
            <pc:sldMk cId="0" sldId="371"/>
            <ac:graphicFrameMk id="12347" creationId="{0375F0C0-7BA3-57DA-ECE7-70513AE8B589}"/>
          </ac:graphicFrameMkLst>
        </pc:graphicFrameChg>
      </pc:sldChg>
      <pc:sldChg chg="modSp add del mod">
        <pc:chgData name="Reggie Ott" userId="e09ed141-9e79-4b44-a8be-5f761aebcf3c" providerId="ADAL" clId="{307705A8-8F74-417B-BCD2-6A7438DBF2D3}" dt="2022-09-22T20:54:01.236" v="613" actId="20577"/>
        <pc:sldMkLst>
          <pc:docMk/>
          <pc:sldMk cId="3683953579" sldId="381"/>
        </pc:sldMkLst>
        <pc:spChg chg="mod">
          <ac:chgData name="Reggie Ott" userId="e09ed141-9e79-4b44-a8be-5f761aebcf3c" providerId="ADAL" clId="{307705A8-8F74-417B-BCD2-6A7438DBF2D3}" dt="2022-09-22T20:54:01.236" v="613" actId="20577"/>
          <ac:spMkLst>
            <pc:docMk/>
            <pc:sldMk cId="3683953579" sldId="381"/>
            <ac:spMk id="2" creationId="{252BC83F-8678-43EE-A98C-8A0DA5507518}"/>
          </ac:spMkLst>
        </pc:spChg>
        <pc:spChg chg="mod">
          <ac:chgData name="Reggie Ott" userId="e09ed141-9e79-4b44-a8be-5f761aebcf3c" providerId="ADAL" clId="{307705A8-8F74-417B-BCD2-6A7438DBF2D3}" dt="2022-09-22T20:52:26.439" v="603" actId="1076"/>
          <ac:spMkLst>
            <pc:docMk/>
            <pc:sldMk cId="3683953579" sldId="381"/>
            <ac:spMk id="3" creationId="{4B375669-7A0F-4AA1-BDC9-F3924D3385BB}"/>
          </ac:spMkLst>
        </pc:spChg>
        <pc:picChg chg="mod">
          <ac:chgData name="Reggie Ott" userId="e09ed141-9e79-4b44-a8be-5f761aebcf3c" providerId="ADAL" clId="{307705A8-8F74-417B-BCD2-6A7438DBF2D3}" dt="2022-09-14T19:50:34.273" v="359" actId="1076"/>
          <ac:picMkLst>
            <pc:docMk/>
            <pc:sldMk cId="3683953579" sldId="381"/>
            <ac:picMk id="4" creationId="{20BF8D3B-863E-4A18-AC11-B75DF73C240A}"/>
          </ac:picMkLst>
        </pc:picChg>
        <pc:picChg chg="mod">
          <ac:chgData name="Reggie Ott" userId="e09ed141-9e79-4b44-a8be-5f761aebcf3c" providerId="ADAL" clId="{307705A8-8F74-417B-BCD2-6A7438DBF2D3}" dt="2022-09-14T19:50:20.657" v="356" actId="1076"/>
          <ac:picMkLst>
            <pc:docMk/>
            <pc:sldMk cId="3683953579" sldId="381"/>
            <ac:picMk id="5" creationId="{C1F6F744-A393-4905-B538-C6AF1AFF3E4F}"/>
          </ac:picMkLst>
        </pc:picChg>
        <pc:picChg chg="mod">
          <ac:chgData name="Reggie Ott" userId="e09ed141-9e79-4b44-a8be-5f761aebcf3c" providerId="ADAL" clId="{307705A8-8F74-417B-BCD2-6A7438DBF2D3}" dt="2022-09-14T19:50:15.273" v="354" actId="1076"/>
          <ac:picMkLst>
            <pc:docMk/>
            <pc:sldMk cId="3683953579" sldId="381"/>
            <ac:picMk id="8" creationId="{593B525E-D13C-4002-84BD-905EFFDC52C2}"/>
          </ac:picMkLst>
        </pc:picChg>
      </pc:sldChg>
      <pc:sldChg chg="addSp delSp modSp add del mod">
        <pc:chgData name="Reggie Ott" userId="e09ed141-9e79-4b44-a8be-5f761aebcf3c" providerId="ADAL" clId="{307705A8-8F74-417B-BCD2-6A7438DBF2D3}" dt="2022-09-22T20:53:53.214" v="612" actId="20577"/>
        <pc:sldMkLst>
          <pc:docMk/>
          <pc:sldMk cId="2711343167" sldId="382"/>
        </pc:sldMkLst>
        <pc:spChg chg="add del mod">
          <ac:chgData name="Reggie Ott" userId="e09ed141-9e79-4b44-a8be-5f761aebcf3c" providerId="ADAL" clId="{307705A8-8F74-417B-BCD2-6A7438DBF2D3}" dt="2022-09-22T20:53:53.214" v="612" actId="20577"/>
          <ac:spMkLst>
            <pc:docMk/>
            <pc:sldMk cId="2711343167" sldId="382"/>
            <ac:spMk id="2" creationId="{CE38BB57-4BC7-44F8-80B2-3F19CDD7B1BD}"/>
          </ac:spMkLst>
        </pc:spChg>
        <pc:spChg chg="mod">
          <ac:chgData name="Reggie Ott" userId="e09ed141-9e79-4b44-a8be-5f761aebcf3c" providerId="ADAL" clId="{307705A8-8F74-417B-BCD2-6A7438DBF2D3}" dt="2022-09-22T20:53:41.440" v="610" actId="1076"/>
          <ac:spMkLst>
            <pc:docMk/>
            <pc:sldMk cId="2711343167" sldId="382"/>
            <ac:spMk id="3" creationId="{ABD4273F-CDFC-4D92-A731-0D05464F3D37}"/>
          </ac:spMkLst>
        </pc:spChg>
        <pc:graphicFrameChg chg="add del">
          <ac:chgData name="Reggie Ott" userId="e09ed141-9e79-4b44-a8be-5f761aebcf3c" providerId="ADAL" clId="{307705A8-8F74-417B-BCD2-6A7438DBF2D3}" dt="2022-09-14T19:51:16.194" v="363" actId="26606"/>
          <ac:graphicFrameMkLst>
            <pc:docMk/>
            <pc:sldMk cId="2711343167" sldId="382"/>
            <ac:graphicFrameMk id="6" creationId="{1A87CA78-5185-6AAA-21CF-0CAF482CA7B9}"/>
          </ac:graphicFrameMkLst>
        </pc:graphicFrameChg>
        <pc:picChg chg="mod">
          <ac:chgData name="Reggie Ott" userId="e09ed141-9e79-4b44-a8be-5f761aebcf3c" providerId="ADAL" clId="{307705A8-8F74-417B-BCD2-6A7438DBF2D3}" dt="2022-09-14T19:52:55.444" v="380" actId="1076"/>
          <ac:picMkLst>
            <pc:docMk/>
            <pc:sldMk cId="2711343167" sldId="382"/>
            <ac:picMk id="4" creationId="{1E1F2C6B-B842-4C9D-96C9-DF05453A9F10}"/>
          </ac:picMkLst>
        </pc:picChg>
      </pc:sldChg>
      <pc:sldChg chg="modSp add del mod">
        <pc:chgData name="Reggie Ott" userId="e09ed141-9e79-4b44-a8be-5f761aebcf3c" providerId="ADAL" clId="{307705A8-8F74-417B-BCD2-6A7438DBF2D3}" dt="2022-09-22T20:53:19.935" v="608" actId="1076"/>
        <pc:sldMkLst>
          <pc:docMk/>
          <pc:sldMk cId="3299975569" sldId="383"/>
        </pc:sldMkLst>
        <pc:spChg chg="mod">
          <ac:chgData name="Reggie Ott" userId="e09ed141-9e79-4b44-a8be-5f761aebcf3c" providerId="ADAL" clId="{307705A8-8F74-417B-BCD2-6A7438DBF2D3}" dt="2022-09-22T20:53:19.935" v="608" actId="1076"/>
          <ac:spMkLst>
            <pc:docMk/>
            <pc:sldMk cId="3299975569" sldId="383"/>
            <ac:spMk id="3" creationId="{1D4CFA8E-2899-43BC-AC8D-BE11E59497EC}"/>
          </ac:spMkLst>
        </pc:spChg>
      </pc:sldChg>
      <pc:sldChg chg="modSp add del mod">
        <pc:chgData name="Reggie Ott" userId="e09ed141-9e79-4b44-a8be-5f761aebcf3c" providerId="ADAL" clId="{307705A8-8F74-417B-BCD2-6A7438DBF2D3}" dt="2022-09-22T20:52:11.966" v="601" actId="1076"/>
        <pc:sldMkLst>
          <pc:docMk/>
          <pc:sldMk cId="3768932110" sldId="384"/>
        </pc:sldMkLst>
        <pc:spChg chg="mod">
          <ac:chgData name="Reggie Ott" userId="e09ed141-9e79-4b44-a8be-5f761aebcf3c" providerId="ADAL" clId="{307705A8-8F74-417B-BCD2-6A7438DBF2D3}" dt="2022-09-22T20:52:11.966" v="601" actId="1076"/>
          <ac:spMkLst>
            <pc:docMk/>
            <pc:sldMk cId="3768932110" sldId="384"/>
            <ac:spMk id="3" creationId="{0DE9E349-A78E-4BEB-986A-6F881C4D6D15}"/>
          </ac:spMkLst>
        </pc:spChg>
        <pc:picChg chg="mod">
          <ac:chgData name="Reggie Ott" userId="e09ed141-9e79-4b44-a8be-5f761aebcf3c" providerId="ADAL" clId="{307705A8-8F74-417B-BCD2-6A7438DBF2D3}" dt="2022-09-14T19:49:33.273" v="351" actId="14100"/>
          <ac:picMkLst>
            <pc:docMk/>
            <pc:sldMk cId="3768932110" sldId="384"/>
            <ac:picMk id="5" creationId="{92A52A4C-043C-4D47-9F5A-C1DB7FD4BE56}"/>
          </ac:picMkLst>
        </pc:picChg>
      </pc:sldChg>
      <pc:sldChg chg="addSp modSp mod setBg">
        <pc:chgData name="Reggie Ott" userId="e09ed141-9e79-4b44-a8be-5f761aebcf3c" providerId="ADAL" clId="{307705A8-8F74-417B-BCD2-6A7438DBF2D3}" dt="2022-09-22T20:42:31.117" v="550" actId="1076"/>
        <pc:sldMkLst>
          <pc:docMk/>
          <pc:sldMk cId="1851121618" sldId="393"/>
        </pc:sldMkLst>
        <pc:spChg chg="mod ord">
          <ac:chgData name="Reggie Ott" userId="e09ed141-9e79-4b44-a8be-5f761aebcf3c" providerId="ADAL" clId="{307705A8-8F74-417B-BCD2-6A7438DBF2D3}" dt="2022-09-22T20:42:27.397" v="549" actId="1076"/>
          <ac:spMkLst>
            <pc:docMk/>
            <pc:sldMk cId="1851121618" sldId="393"/>
            <ac:spMk id="2" creationId="{DD1A68AC-8C0F-4E4B-881A-8278B190D16A}"/>
          </ac:spMkLst>
        </pc:spChg>
        <pc:spChg chg="mod">
          <ac:chgData name="Reggie Ott" userId="e09ed141-9e79-4b44-a8be-5f761aebcf3c" providerId="ADAL" clId="{307705A8-8F74-417B-BCD2-6A7438DBF2D3}" dt="2022-09-22T20:42:31.117" v="550" actId="1076"/>
          <ac:spMkLst>
            <pc:docMk/>
            <pc:sldMk cId="1851121618" sldId="393"/>
            <ac:spMk id="3" creationId="{1BF2F6B8-B847-4FC8-BD90-4BFBA85351F2}"/>
          </ac:spMkLst>
        </pc:spChg>
        <pc:spChg chg="add">
          <ac:chgData name="Reggie Ott" userId="e09ed141-9e79-4b44-a8be-5f761aebcf3c" providerId="ADAL" clId="{307705A8-8F74-417B-BCD2-6A7438DBF2D3}" dt="2022-09-22T20:41:59.620" v="548" actId="26606"/>
          <ac:spMkLst>
            <pc:docMk/>
            <pc:sldMk cId="1851121618" sldId="393"/>
            <ac:spMk id="8" creationId="{247A131F-D5DE-41A5-B4CF-4F345319B40B}"/>
          </ac:spMkLst>
        </pc:spChg>
        <pc:spChg chg="add">
          <ac:chgData name="Reggie Ott" userId="e09ed141-9e79-4b44-a8be-5f761aebcf3c" providerId="ADAL" clId="{307705A8-8F74-417B-BCD2-6A7438DBF2D3}" dt="2022-09-22T20:41:59.620" v="548" actId="26606"/>
          <ac:spMkLst>
            <pc:docMk/>
            <pc:sldMk cId="1851121618" sldId="393"/>
            <ac:spMk id="10" creationId="{3AF4666D-BD98-40A5-A75F-478B982010B2}"/>
          </ac:spMkLst>
        </pc:spChg>
        <pc:spChg chg="add">
          <ac:chgData name="Reggie Ott" userId="e09ed141-9e79-4b44-a8be-5f761aebcf3c" providerId="ADAL" clId="{307705A8-8F74-417B-BCD2-6A7438DBF2D3}" dt="2022-09-22T20:41:59.620" v="548" actId="26606"/>
          <ac:spMkLst>
            <pc:docMk/>
            <pc:sldMk cId="1851121618" sldId="393"/>
            <ac:spMk id="12" creationId="{68680585-71F9-4721-A998-4974171D2EB4}"/>
          </ac:spMkLst>
        </pc:spChg>
        <pc:spChg chg="add">
          <ac:chgData name="Reggie Ott" userId="e09ed141-9e79-4b44-a8be-5f761aebcf3c" providerId="ADAL" clId="{307705A8-8F74-417B-BCD2-6A7438DBF2D3}" dt="2022-09-22T20:41:59.620" v="548" actId="26606"/>
          <ac:spMkLst>
            <pc:docMk/>
            <pc:sldMk cId="1851121618" sldId="393"/>
            <ac:spMk id="14" creationId="{12BC95C2-2EEC-4F59-ABA8-660B0D059CCF}"/>
          </ac:spMkLst>
        </pc:spChg>
        <pc:spChg chg="add">
          <ac:chgData name="Reggie Ott" userId="e09ed141-9e79-4b44-a8be-5f761aebcf3c" providerId="ADAL" clId="{307705A8-8F74-417B-BCD2-6A7438DBF2D3}" dt="2022-09-22T20:41:59.620" v="548" actId="26606"/>
          <ac:spMkLst>
            <pc:docMk/>
            <pc:sldMk cId="1851121618" sldId="393"/>
            <ac:spMk id="34" creationId="{3A6C273A-38F2-4D34-98BF-47B248862B76}"/>
          </ac:spMkLst>
        </pc:spChg>
        <pc:spChg chg="add">
          <ac:chgData name="Reggie Ott" userId="e09ed141-9e79-4b44-a8be-5f761aebcf3c" providerId="ADAL" clId="{307705A8-8F74-417B-BCD2-6A7438DBF2D3}" dt="2022-09-22T20:41:59.620" v="548" actId="26606"/>
          <ac:spMkLst>
            <pc:docMk/>
            <pc:sldMk cId="1851121618" sldId="393"/>
            <ac:spMk id="36" creationId="{2E2CF659-EE5D-432C-B47F-10AC4A48A347}"/>
          </ac:spMkLst>
        </pc:spChg>
        <pc:spChg chg="add">
          <ac:chgData name="Reggie Ott" userId="e09ed141-9e79-4b44-a8be-5f761aebcf3c" providerId="ADAL" clId="{307705A8-8F74-417B-BCD2-6A7438DBF2D3}" dt="2022-09-22T20:41:59.620" v="548" actId="26606"/>
          <ac:spMkLst>
            <pc:docMk/>
            <pc:sldMk cId="1851121618" sldId="393"/>
            <ac:spMk id="38" creationId="{03E51277-1095-412F-913B-8FA8021AA626}"/>
          </ac:spMkLst>
        </pc:spChg>
        <pc:grpChg chg="add">
          <ac:chgData name="Reggie Ott" userId="e09ed141-9e79-4b44-a8be-5f761aebcf3c" providerId="ADAL" clId="{307705A8-8F74-417B-BCD2-6A7438DBF2D3}" dt="2022-09-22T20:41:59.620" v="548" actId="26606"/>
          <ac:grpSpMkLst>
            <pc:docMk/>
            <pc:sldMk cId="1851121618" sldId="393"/>
            <ac:grpSpMk id="16" creationId="{03E9870D-4BBA-43AF-8D44-BBADF020CFF6}"/>
          </ac:grpSpMkLst>
        </pc:grpChg>
        <pc:grpChg chg="add">
          <ac:chgData name="Reggie Ott" userId="e09ed141-9e79-4b44-a8be-5f761aebcf3c" providerId="ADAL" clId="{307705A8-8F74-417B-BCD2-6A7438DBF2D3}" dt="2022-09-22T20:41:59.620" v="548" actId="26606"/>
          <ac:grpSpMkLst>
            <pc:docMk/>
            <pc:sldMk cId="1851121618" sldId="393"/>
            <ac:grpSpMk id="25" creationId="{C3279E8D-2BAA-4CB1-834B-09FADD54DE56}"/>
          </ac:grpSpMkLst>
        </pc:grpChg>
        <pc:grpChg chg="add">
          <ac:chgData name="Reggie Ott" userId="e09ed141-9e79-4b44-a8be-5f761aebcf3c" providerId="ADAL" clId="{307705A8-8F74-417B-BCD2-6A7438DBF2D3}" dt="2022-09-22T20:41:59.620" v="548" actId="26606"/>
          <ac:grpSpMkLst>
            <pc:docMk/>
            <pc:sldMk cId="1851121618" sldId="393"/>
            <ac:grpSpMk id="40" creationId="{8537CE76-9FE9-4102-99A9-DDF75FFBBCFA}"/>
          </ac:grpSpMkLst>
        </pc:grpChg>
        <pc:grpChg chg="add">
          <ac:chgData name="Reggie Ott" userId="e09ed141-9e79-4b44-a8be-5f761aebcf3c" providerId="ADAL" clId="{307705A8-8F74-417B-BCD2-6A7438DBF2D3}" dt="2022-09-22T20:41:59.620" v="548" actId="26606"/>
          <ac:grpSpMkLst>
            <pc:docMk/>
            <pc:sldMk cId="1851121618" sldId="393"/>
            <ac:grpSpMk id="60" creationId="{2FD3C428-0CD4-4982-9FCB-A1DA31DAB721}"/>
          </ac:grpSpMkLst>
        </pc:grpChg>
        <pc:grpChg chg="add">
          <ac:chgData name="Reggie Ott" userId="e09ed141-9e79-4b44-a8be-5f761aebcf3c" providerId="ADAL" clId="{307705A8-8F74-417B-BCD2-6A7438DBF2D3}" dt="2022-09-22T20:41:59.620" v="548" actId="26606"/>
          <ac:grpSpMkLst>
            <pc:docMk/>
            <pc:sldMk cId="1851121618" sldId="393"/>
            <ac:grpSpMk id="72" creationId="{DDB99EF5-8801-40E2-83D3-196FADCBBA7F}"/>
          </ac:grpSpMkLst>
        </pc:grpChg>
      </pc:sldChg>
      <pc:sldChg chg="modSp add del mod">
        <pc:chgData name="Reggie Ott" userId="e09ed141-9e79-4b44-a8be-5f761aebcf3c" providerId="ADAL" clId="{307705A8-8F74-417B-BCD2-6A7438DBF2D3}" dt="2022-09-22T20:51:17.542" v="599" actId="1076"/>
        <pc:sldMkLst>
          <pc:docMk/>
          <pc:sldMk cId="98575430" sldId="396"/>
        </pc:sldMkLst>
        <pc:spChg chg="mod">
          <ac:chgData name="Reggie Ott" userId="e09ed141-9e79-4b44-a8be-5f761aebcf3c" providerId="ADAL" clId="{307705A8-8F74-417B-BCD2-6A7438DBF2D3}" dt="2022-09-22T20:51:17.542" v="599" actId="1076"/>
          <ac:spMkLst>
            <pc:docMk/>
            <pc:sldMk cId="98575430" sldId="396"/>
            <ac:spMk id="2" creationId="{66FD10DF-F3D4-4B36-8D09-5292B2E88293}"/>
          </ac:spMkLst>
        </pc:spChg>
        <pc:spChg chg="mod">
          <ac:chgData name="Reggie Ott" userId="e09ed141-9e79-4b44-a8be-5f761aebcf3c" providerId="ADAL" clId="{307705A8-8F74-417B-BCD2-6A7438DBF2D3}" dt="2022-09-22T20:51:05.694" v="598" actId="1076"/>
          <ac:spMkLst>
            <pc:docMk/>
            <pc:sldMk cId="98575430" sldId="396"/>
            <ac:spMk id="3" creationId="{5FC6C5F0-D584-44A1-A795-321EC7901473}"/>
          </ac:spMkLst>
        </pc:spChg>
      </pc:sldChg>
      <pc:sldChg chg="addSp delSp modSp mod ord">
        <pc:chgData name="Reggie Ott" userId="e09ed141-9e79-4b44-a8be-5f761aebcf3c" providerId="ADAL" clId="{307705A8-8F74-417B-BCD2-6A7438DBF2D3}" dt="2022-10-05T13:24:22.694" v="6360"/>
        <pc:sldMkLst>
          <pc:docMk/>
          <pc:sldMk cId="0" sldId="398"/>
        </pc:sldMkLst>
        <pc:spChg chg="mod">
          <ac:chgData name="Reggie Ott" userId="e09ed141-9e79-4b44-a8be-5f761aebcf3c" providerId="ADAL" clId="{307705A8-8F74-417B-BCD2-6A7438DBF2D3}" dt="2022-09-14T19:34:30.881" v="247" actId="122"/>
          <ac:spMkLst>
            <pc:docMk/>
            <pc:sldMk cId="0" sldId="398"/>
            <ac:spMk id="736258" creationId="{8B0809D2-2662-4A49-A6A6-9912BD2C2610}"/>
          </ac:spMkLst>
        </pc:spChg>
        <pc:spChg chg="add del mod">
          <ac:chgData name="Reggie Ott" userId="e09ed141-9e79-4b44-a8be-5f761aebcf3c" providerId="ADAL" clId="{307705A8-8F74-417B-BCD2-6A7438DBF2D3}" dt="2022-09-14T19:33:50.847" v="242" actId="26606"/>
          <ac:spMkLst>
            <pc:docMk/>
            <pc:sldMk cId="0" sldId="398"/>
            <ac:spMk id="736259" creationId="{8F1085FD-E95A-4E90-8309-18F1E960BD41}"/>
          </ac:spMkLst>
        </pc:spChg>
        <pc:graphicFrameChg chg="add del">
          <ac:chgData name="Reggie Ott" userId="e09ed141-9e79-4b44-a8be-5f761aebcf3c" providerId="ADAL" clId="{307705A8-8F74-417B-BCD2-6A7438DBF2D3}" dt="2022-09-14T19:33:50.847" v="242" actId="26606"/>
          <ac:graphicFrameMkLst>
            <pc:docMk/>
            <pc:sldMk cId="0" sldId="398"/>
            <ac:graphicFrameMk id="736261" creationId="{7F141A09-BFFA-6DEB-D2D4-CF84111E0004}"/>
          </ac:graphicFrameMkLst>
        </pc:graphicFrameChg>
      </pc:sldChg>
      <pc:sldChg chg="addSp delSp modSp del mod setBg">
        <pc:chgData name="Reggie Ott" userId="e09ed141-9e79-4b44-a8be-5f761aebcf3c" providerId="ADAL" clId="{307705A8-8F74-417B-BCD2-6A7438DBF2D3}" dt="2022-10-04T20:27:09.907" v="6206" actId="2696"/>
        <pc:sldMkLst>
          <pc:docMk/>
          <pc:sldMk cId="1343573168" sldId="412"/>
        </pc:sldMkLst>
        <pc:spChg chg="add del">
          <ac:chgData name="Reggie Ott" userId="e09ed141-9e79-4b44-a8be-5f761aebcf3c" providerId="ADAL" clId="{307705A8-8F74-417B-BCD2-6A7438DBF2D3}" dt="2022-09-14T19:35:01.646" v="249" actId="26606"/>
          <ac:spMkLst>
            <pc:docMk/>
            <pc:sldMk cId="1343573168" sldId="412"/>
            <ac:spMk id="7" creationId="{F1174801-1395-44C5-9B00-CCAC45C056E7}"/>
          </ac:spMkLst>
        </pc:spChg>
        <pc:spChg chg="add del">
          <ac:chgData name="Reggie Ott" userId="e09ed141-9e79-4b44-a8be-5f761aebcf3c" providerId="ADAL" clId="{307705A8-8F74-417B-BCD2-6A7438DBF2D3}" dt="2022-09-14T19:35:01.646" v="249" actId="26606"/>
          <ac:spMkLst>
            <pc:docMk/>
            <pc:sldMk cId="1343573168" sldId="412"/>
            <ac:spMk id="9" creationId="{996DFAFB-BCE1-4BEC-82FB-D574234DEF0A}"/>
          </ac:spMkLst>
        </pc:spChg>
        <pc:spChg chg="add del">
          <ac:chgData name="Reggie Ott" userId="e09ed141-9e79-4b44-a8be-5f761aebcf3c" providerId="ADAL" clId="{307705A8-8F74-417B-BCD2-6A7438DBF2D3}" dt="2022-09-14T19:35:01.646" v="249" actId="26606"/>
          <ac:spMkLst>
            <pc:docMk/>
            <pc:sldMk cId="1343573168" sldId="412"/>
            <ac:spMk id="11" creationId="{60E728E6-A07E-4A6C-AB92-D56E1402F61A}"/>
          </ac:spMkLst>
        </pc:spChg>
        <pc:spChg chg="add del">
          <ac:chgData name="Reggie Ott" userId="e09ed141-9e79-4b44-a8be-5f761aebcf3c" providerId="ADAL" clId="{307705A8-8F74-417B-BCD2-6A7438DBF2D3}" dt="2022-09-14T19:35:03.107" v="251" actId="26606"/>
          <ac:spMkLst>
            <pc:docMk/>
            <pc:sldMk cId="1343573168" sldId="412"/>
            <ac:spMk id="38" creationId="{81BC67A1-175E-439E-85E2-88911C119814}"/>
          </ac:spMkLst>
        </pc:spChg>
        <pc:spChg chg="add del">
          <ac:chgData name="Reggie Ott" userId="e09ed141-9e79-4b44-a8be-5f761aebcf3c" providerId="ADAL" clId="{307705A8-8F74-417B-BCD2-6A7438DBF2D3}" dt="2022-09-14T19:35:03.107" v="251" actId="26606"/>
          <ac:spMkLst>
            <pc:docMk/>
            <pc:sldMk cId="1343573168" sldId="412"/>
            <ac:spMk id="49" creationId="{94A7B82C-30F1-42B4-BE36-3DB42DD517D1}"/>
          </ac:spMkLst>
        </pc:spChg>
        <pc:spChg chg="add del">
          <ac:chgData name="Reggie Ott" userId="e09ed141-9e79-4b44-a8be-5f761aebcf3c" providerId="ADAL" clId="{307705A8-8F74-417B-BCD2-6A7438DBF2D3}" dt="2022-09-14T19:35:03.107" v="251" actId="26606"/>
          <ac:spMkLst>
            <pc:docMk/>
            <pc:sldMk cId="1343573168" sldId="412"/>
            <ac:spMk id="50" creationId="{43CA1578-CEEB-41BB-8068-C0DA02C36C52}"/>
          </ac:spMkLst>
        </pc:spChg>
        <pc:spChg chg="add">
          <ac:chgData name="Reggie Ott" userId="e09ed141-9e79-4b44-a8be-5f761aebcf3c" providerId="ADAL" clId="{307705A8-8F74-417B-BCD2-6A7438DBF2D3}" dt="2022-09-14T19:35:03.185" v="252" actId="26606"/>
          <ac:spMkLst>
            <pc:docMk/>
            <pc:sldMk cId="1343573168" sldId="412"/>
            <ac:spMk id="69" creationId="{81BC67A1-175E-439E-85E2-88911C119814}"/>
          </ac:spMkLst>
        </pc:spChg>
        <pc:spChg chg="add">
          <ac:chgData name="Reggie Ott" userId="e09ed141-9e79-4b44-a8be-5f761aebcf3c" providerId="ADAL" clId="{307705A8-8F74-417B-BCD2-6A7438DBF2D3}" dt="2022-09-14T19:35:03.185" v="252" actId="26606"/>
          <ac:spMkLst>
            <pc:docMk/>
            <pc:sldMk cId="1343573168" sldId="412"/>
            <ac:spMk id="70" creationId="{94A7B82C-30F1-42B4-BE36-3DB42DD517D1}"/>
          </ac:spMkLst>
        </pc:spChg>
        <pc:spChg chg="add">
          <ac:chgData name="Reggie Ott" userId="e09ed141-9e79-4b44-a8be-5f761aebcf3c" providerId="ADAL" clId="{307705A8-8F74-417B-BCD2-6A7438DBF2D3}" dt="2022-09-14T19:35:03.185" v="252" actId="26606"/>
          <ac:spMkLst>
            <pc:docMk/>
            <pc:sldMk cId="1343573168" sldId="412"/>
            <ac:spMk id="71" creationId="{43CA1578-CEEB-41BB-8068-C0DA02C36C52}"/>
          </ac:spMkLst>
        </pc:spChg>
        <pc:grpChg chg="add del">
          <ac:chgData name="Reggie Ott" userId="e09ed141-9e79-4b44-a8be-5f761aebcf3c" providerId="ADAL" clId="{307705A8-8F74-417B-BCD2-6A7438DBF2D3}" dt="2022-09-14T19:35:01.646" v="249" actId="26606"/>
          <ac:grpSpMkLst>
            <pc:docMk/>
            <pc:sldMk cId="1343573168" sldId="412"/>
            <ac:grpSpMk id="13" creationId="{18579DB9-24B0-487B-81E3-8D02AD5F8C81}"/>
          </ac:grpSpMkLst>
        </pc:grpChg>
        <pc:grpChg chg="add del">
          <ac:chgData name="Reggie Ott" userId="e09ed141-9e79-4b44-a8be-5f761aebcf3c" providerId="ADAL" clId="{307705A8-8F74-417B-BCD2-6A7438DBF2D3}" dt="2022-09-14T19:35:01.646" v="249" actId="26606"/>
          <ac:grpSpMkLst>
            <pc:docMk/>
            <pc:sldMk cId="1343573168" sldId="412"/>
            <ac:grpSpMk id="22" creationId="{8F281804-17FE-49B9-9065-1A44CD473CAE}"/>
          </ac:grpSpMkLst>
        </pc:grpChg>
        <pc:grpChg chg="add del">
          <ac:chgData name="Reggie Ott" userId="e09ed141-9e79-4b44-a8be-5f761aebcf3c" providerId="ADAL" clId="{307705A8-8F74-417B-BCD2-6A7438DBF2D3}" dt="2022-09-14T19:35:03.107" v="251" actId="26606"/>
          <ac:grpSpMkLst>
            <pc:docMk/>
            <pc:sldMk cId="1343573168" sldId="412"/>
            <ac:grpSpMk id="39" creationId="{A5761FD8-9CFD-4F5A-AB69-F179306BCD09}"/>
          </ac:grpSpMkLst>
        </pc:grpChg>
        <pc:grpChg chg="add del">
          <ac:chgData name="Reggie Ott" userId="e09ed141-9e79-4b44-a8be-5f761aebcf3c" providerId="ADAL" clId="{307705A8-8F74-417B-BCD2-6A7438DBF2D3}" dt="2022-09-14T19:35:03.107" v="251" actId="26606"/>
          <ac:grpSpMkLst>
            <pc:docMk/>
            <pc:sldMk cId="1343573168" sldId="412"/>
            <ac:grpSpMk id="51" creationId="{7DF11618-754F-4C58-94AD-F7AA3530D6AF}"/>
          </ac:grpSpMkLst>
        </pc:grpChg>
        <pc:grpChg chg="add">
          <ac:chgData name="Reggie Ott" userId="e09ed141-9e79-4b44-a8be-5f761aebcf3c" providerId="ADAL" clId="{307705A8-8F74-417B-BCD2-6A7438DBF2D3}" dt="2022-09-14T19:35:03.185" v="252" actId="26606"/>
          <ac:grpSpMkLst>
            <pc:docMk/>
            <pc:sldMk cId="1343573168" sldId="412"/>
            <ac:grpSpMk id="72" creationId="{7DF11618-754F-4C58-94AD-F7AA3530D6AF}"/>
          </ac:grpSpMkLst>
        </pc:grpChg>
        <pc:grpChg chg="add">
          <ac:chgData name="Reggie Ott" userId="e09ed141-9e79-4b44-a8be-5f761aebcf3c" providerId="ADAL" clId="{307705A8-8F74-417B-BCD2-6A7438DBF2D3}" dt="2022-09-14T19:35:03.185" v="252" actId="26606"/>
          <ac:grpSpMkLst>
            <pc:docMk/>
            <pc:sldMk cId="1343573168" sldId="412"/>
            <ac:grpSpMk id="82" creationId="{A5761FD8-9CFD-4F5A-AB69-F179306BCD09}"/>
          </ac:grpSpMkLst>
        </pc:grpChg>
        <pc:picChg chg="mod">
          <ac:chgData name="Reggie Ott" userId="e09ed141-9e79-4b44-a8be-5f761aebcf3c" providerId="ADAL" clId="{307705A8-8F74-417B-BCD2-6A7438DBF2D3}" dt="2022-09-14T19:35:03.185" v="252" actId="26606"/>
          <ac:picMkLst>
            <pc:docMk/>
            <pc:sldMk cId="1343573168" sldId="412"/>
            <ac:picMk id="2" creationId="{FCAF8F9B-AC24-8F18-E617-F8D834AEA5A5}"/>
          </ac:picMkLst>
        </pc:picChg>
      </pc:sldChg>
      <pc:sldChg chg="addSp delSp modSp del mod setBg">
        <pc:chgData name="Reggie Ott" userId="e09ed141-9e79-4b44-a8be-5f761aebcf3c" providerId="ADAL" clId="{307705A8-8F74-417B-BCD2-6A7438DBF2D3}" dt="2022-10-04T20:27:39.125" v="6207" actId="2696"/>
        <pc:sldMkLst>
          <pc:docMk/>
          <pc:sldMk cId="1632002709" sldId="413"/>
        </pc:sldMkLst>
        <pc:spChg chg="add del">
          <ac:chgData name="Reggie Ott" userId="e09ed141-9e79-4b44-a8be-5f761aebcf3c" providerId="ADAL" clId="{307705A8-8F74-417B-BCD2-6A7438DBF2D3}" dt="2022-09-14T19:35:34.534" v="254" actId="26606"/>
          <ac:spMkLst>
            <pc:docMk/>
            <pc:sldMk cId="1632002709" sldId="413"/>
            <ac:spMk id="7" creationId="{3A6C273A-38F2-4D34-98BF-47B248862B76}"/>
          </ac:spMkLst>
        </pc:spChg>
        <pc:spChg chg="add del">
          <ac:chgData name="Reggie Ott" userId="e09ed141-9e79-4b44-a8be-5f761aebcf3c" providerId="ADAL" clId="{307705A8-8F74-417B-BCD2-6A7438DBF2D3}" dt="2022-09-14T19:35:34.534" v="254" actId="26606"/>
          <ac:spMkLst>
            <pc:docMk/>
            <pc:sldMk cId="1632002709" sldId="413"/>
            <ac:spMk id="9" creationId="{2E2CF659-EE5D-432C-B47F-10AC4A48A347}"/>
          </ac:spMkLst>
        </pc:spChg>
        <pc:spChg chg="add del">
          <ac:chgData name="Reggie Ott" userId="e09ed141-9e79-4b44-a8be-5f761aebcf3c" providerId="ADAL" clId="{307705A8-8F74-417B-BCD2-6A7438DBF2D3}" dt="2022-09-14T19:35:34.534" v="254" actId="26606"/>
          <ac:spMkLst>
            <pc:docMk/>
            <pc:sldMk cId="1632002709" sldId="413"/>
            <ac:spMk id="11" creationId="{683AA549-1F0C-46E0-AAD8-DC3DC6CA6181}"/>
          </ac:spMkLst>
        </pc:spChg>
        <pc:spChg chg="add del">
          <ac:chgData name="Reggie Ott" userId="e09ed141-9e79-4b44-a8be-5f761aebcf3c" providerId="ADAL" clId="{307705A8-8F74-417B-BCD2-6A7438DBF2D3}" dt="2022-09-14T19:35:34.534" v="254" actId="26606"/>
          <ac:spMkLst>
            <pc:docMk/>
            <pc:sldMk cId="1632002709" sldId="413"/>
            <ac:spMk id="24" creationId="{03E51277-1095-412F-913B-8FA8021AA626}"/>
          </ac:spMkLst>
        </pc:spChg>
        <pc:spChg chg="add del">
          <ac:chgData name="Reggie Ott" userId="e09ed141-9e79-4b44-a8be-5f761aebcf3c" providerId="ADAL" clId="{307705A8-8F74-417B-BCD2-6A7438DBF2D3}" dt="2022-09-14T19:35:36.329" v="256" actId="26606"/>
          <ac:spMkLst>
            <pc:docMk/>
            <pc:sldMk cId="1632002709" sldId="413"/>
            <ac:spMk id="49" creationId="{81BC67A1-175E-439E-85E2-88911C119814}"/>
          </ac:spMkLst>
        </pc:spChg>
        <pc:spChg chg="add del">
          <ac:chgData name="Reggie Ott" userId="e09ed141-9e79-4b44-a8be-5f761aebcf3c" providerId="ADAL" clId="{307705A8-8F74-417B-BCD2-6A7438DBF2D3}" dt="2022-09-14T19:35:36.329" v="256" actId="26606"/>
          <ac:spMkLst>
            <pc:docMk/>
            <pc:sldMk cId="1632002709" sldId="413"/>
            <ac:spMk id="50" creationId="{94A7B82C-30F1-42B4-BE36-3DB42DD517D1}"/>
          </ac:spMkLst>
        </pc:spChg>
        <pc:spChg chg="add del">
          <ac:chgData name="Reggie Ott" userId="e09ed141-9e79-4b44-a8be-5f761aebcf3c" providerId="ADAL" clId="{307705A8-8F74-417B-BCD2-6A7438DBF2D3}" dt="2022-09-14T19:35:36.329" v="256" actId="26606"/>
          <ac:spMkLst>
            <pc:docMk/>
            <pc:sldMk cId="1632002709" sldId="413"/>
            <ac:spMk id="51" creationId="{43CA1578-CEEB-41BB-8068-C0DA02C36C52}"/>
          </ac:spMkLst>
        </pc:spChg>
        <pc:spChg chg="add del">
          <ac:chgData name="Reggie Ott" userId="e09ed141-9e79-4b44-a8be-5f761aebcf3c" providerId="ADAL" clId="{307705A8-8F74-417B-BCD2-6A7438DBF2D3}" dt="2022-09-14T19:35:38.850" v="258" actId="26606"/>
          <ac:spMkLst>
            <pc:docMk/>
            <pc:sldMk cId="1632002709" sldId="413"/>
            <ac:spMk id="80" creationId="{AD294E7E-62D8-48F8-A01E-1A457B5CA04C}"/>
          </ac:spMkLst>
        </pc:spChg>
        <pc:spChg chg="add del">
          <ac:chgData name="Reggie Ott" userId="e09ed141-9e79-4b44-a8be-5f761aebcf3c" providerId="ADAL" clId="{307705A8-8F74-417B-BCD2-6A7438DBF2D3}" dt="2022-09-14T19:35:38.850" v="258" actId="26606"/>
          <ac:spMkLst>
            <pc:docMk/>
            <pc:sldMk cId="1632002709" sldId="413"/>
            <ac:spMk id="81" creationId="{FBCADCC9-9C0D-4CE3-8966-44472EFCF348}"/>
          </ac:spMkLst>
        </pc:spChg>
        <pc:spChg chg="add del">
          <ac:chgData name="Reggie Ott" userId="e09ed141-9e79-4b44-a8be-5f761aebcf3c" providerId="ADAL" clId="{307705A8-8F74-417B-BCD2-6A7438DBF2D3}" dt="2022-09-14T19:35:38.850" v="258" actId="26606"/>
          <ac:spMkLst>
            <pc:docMk/>
            <pc:sldMk cId="1632002709" sldId="413"/>
            <ac:spMk id="82" creationId="{05FD221C-EDD3-49D9-90A7-260CECEE1C11}"/>
          </ac:spMkLst>
        </pc:spChg>
        <pc:spChg chg="add del">
          <ac:chgData name="Reggie Ott" userId="e09ed141-9e79-4b44-a8be-5f761aebcf3c" providerId="ADAL" clId="{307705A8-8F74-417B-BCD2-6A7438DBF2D3}" dt="2022-09-14T19:35:42.869" v="260" actId="26606"/>
          <ac:spMkLst>
            <pc:docMk/>
            <pc:sldMk cId="1632002709" sldId="413"/>
            <ac:spMk id="95" creationId="{81BC67A1-175E-439E-85E2-88911C119814}"/>
          </ac:spMkLst>
        </pc:spChg>
        <pc:spChg chg="add del">
          <ac:chgData name="Reggie Ott" userId="e09ed141-9e79-4b44-a8be-5f761aebcf3c" providerId="ADAL" clId="{307705A8-8F74-417B-BCD2-6A7438DBF2D3}" dt="2022-09-14T19:35:42.869" v="260" actId="26606"/>
          <ac:spMkLst>
            <pc:docMk/>
            <pc:sldMk cId="1632002709" sldId="413"/>
            <ac:spMk id="96" creationId="{94A7B82C-30F1-42B4-BE36-3DB42DD517D1}"/>
          </ac:spMkLst>
        </pc:spChg>
        <pc:spChg chg="add del">
          <ac:chgData name="Reggie Ott" userId="e09ed141-9e79-4b44-a8be-5f761aebcf3c" providerId="ADAL" clId="{307705A8-8F74-417B-BCD2-6A7438DBF2D3}" dt="2022-09-14T19:35:42.869" v="260" actId="26606"/>
          <ac:spMkLst>
            <pc:docMk/>
            <pc:sldMk cId="1632002709" sldId="413"/>
            <ac:spMk id="97" creationId="{43CA1578-CEEB-41BB-8068-C0DA02C36C52}"/>
          </ac:spMkLst>
        </pc:spChg>
        <pc:spChg chg="add">
          <ac:chgData name="Reggie Ott" userId="e09ed141-9e79-4b44-a8be-5f761aebcf3c" providerId="ADAL" clId="{307705A8-8F74-417B-BCD2-6A7438DBF2D3}" dt="2022-09-14T19:35:42.910" v="261" actId="26606"/>
          <ac:spMkLst>
            <pc:docMk/>
            <pc:sldMk cId="1632002709" sldId="413"/>
            <ac:spMk id="125" creationId="{3A6C273A-38F2-4D34-98BF-47B248862B76}"/>
          </ac:spMkLst>
        </pc:spChg>
        <pc:spChg chg="add">
          <ac:chgData name="Reggie Ott" userId="e09ed141-9e79-4b44-a8be-5f761aebcf3c" providerId="ADAL" clId="{307705A8-8F74-417B-BCD2-6A7438DBF2D3}" dt="2022-09-14T19:35:42.910" v="261" actId="26606"/>
          <ac:spMkLst>
            <pc:docMk/>
            <pc:sldMk cId="1632002709" sldId="413"/>
            <ac:spMk id="126" creationId="{2E2CF659-EE5D-432C-B47F-10AC4A48A347}"/>
          </ac:spMkLst>
        </pc:spChg>
        <pc:spChg chg="add">
          <ac:chgData name="Reggie Ott" userId="e09ed141-9e79-4b44-a8be-5f761aebcf3c" providerId="ADAL" clId="{307705A8-8F74-417B-BCD2-6A7438DBF2D3}" dt="2022-09-14T19:35:42.910" v="261" actId="26606"/>
          <ac:spMkLst>
            <pc:docMk/>
            <pc:sldMk cId="1632002709" sldId="413"/>
            <ac:spMk id="127" creationId="{683AA549-1F0C-46E0-AAD8-DC3DC6CA6181}"/>
          </ac:spMkLst>
        </pc:spChg>
        <pc:spChg chg="add">
          <ac:chgData name="Reggie Ott" userId="e09ed141-9e79-4b44-a8be-5f761aebcf3c" providerId="ADAL" clId="{307705A8-8F74-417B-BCD2-6A7438DBF2D3}" dt="2022-09-14T19:35:42.910" v="261" actId="26606"/>
          <ac:spMkLst>
            <pc:docMk/>
            <pc:sldMk cId="1632002709" sldId="413"/>
            <ac:spMk id="130" creationId="{03E51277-1095-412F-913B-8FA8021AA626}"/>
          </ac:spMkLst>
        </pc:spChg>
        <pc:grpChg chg="add del">
          <ac:chgData name="Reggie Ott" userId="e09ed141-9e79-4b44-a8be-5f761aebcf3c" providerId="ADAL" clId="{307705A8-8F74-417B-BCD2-6A7438DBF2D3}" dt="2022-09-14T19:35:34.534" v="254" actId="26606"/>
          <ac:grpSpMkLst>
            <pc:docMk/>
            <pc:sldMk cId="1632002709" sldId="413"/>
            <ac:grpSpMk id="13" creationId="{7B2F7E43-35EC-4103-9D95-2ACDB00387CC}"/>
          </ac:grpSpMkLst>
        </pc:grpChg>
        <pc:grpChg chg="add del">
          <ac:chgData name="Reggie Ott" userId="e09ed141-9e79-4b44-a8be-5f761aebcf3c" providerId="ADAL" clId="{307705A8-8F74-417B-BCD2-6A7438DBF2D3}" dt="2022-09-14T19:35:34.534" v="254" actId="26606"/>
          <ac:grpSpMkLst>
            <pc:docMk/>
            <pc:sldMk cId="1632002709" sldId="413"/>
            <ac:grpSpMk id="26" creationId="{96F2112D-BBBE-46A6-B66D-A3F02ED3284E}"/>
          </ac:grpSpMkLst>
        </pc:grpChg>
        <pc:grpChg chg="add del">
          <ac:chgData name="Reggie Ott" userId="e09ed141-9e79-4b44-a8be-5f761aebcf3c" providerId="ADAL" clId="{307705A8-8F74-417B-BCD2-6A7438DBF2D3}" dt="2022-09-14T19:35:38.850" v="258" actId="26606"/>
          <ac:grpSpMkLst>
            <pc:docMk/>
            <pc:sldMk cId="1632002709" sldId="413"/>
            <ac:grpSpMk id="39" creationId="{D77BF9F5-CA63-42A6-AC93-C2BDF4727665}"/>
          </ac:grpSpMkLst>
        </pc:grpChg>
        <pc:grpChg chg="add del">
          <ac:chgData name="Reggie Ott" userId="e09ed141-9e79-4b44-a8be-5f761aebcf3c" providerId="ADAL" clId="{307705A8-8F74-417B-BCD2-6A7438DBF2D3}" dt="2022-09-14T19:35:36.329" v="256" actId="26606"/>
          <ac:grpSpMkLst>
            <pc:docMk/>
            <pc:sldMk cId="1632002709" sldId="413"/>
            <ac:grpSpMk id="52" creationId="{7DF11618-754F-4C58-94AD-F7AA3530D6AF}"/>
          </ac:grpSpMkLst>
        </pc:grpChg>
        <pc:grpChg chg="add del">
          <ac:chgData name="Reggie Ott" userId="e09ed141-9e79-4b44-a8be-5f761aebcf3c" providerId="ADAL" clId="{307705A8-8F74-417B-BCD2-6A7438DBF2D3}" dt="2022-09-14T19:35:36.329" v="256" actId="26606"/>
          <ac:grpSpMkLst>
            <pc:docMk/>
            <pc:sldMk cId="1632002709" sldId="413"/>
            <ac:grpSpMk id="73" creationId="{A5761FD8-9CFD-4F5A-AB69-F179306BCD09}"/>
          </ac:grpSpMkLst>
        </pc:grpChg>
        <pc:grpChg chg="add del">
          <ac:chgData name="Reggie Ott" userId="e09ed141-9e79-4b44-a8be-5f761aebcf3c" providerId="ADAL" clId="{307705A8-8F74-417B-BCD2-6A7438DBF2D3}" dt="2022-09-14T19:35:38.850" v="258" actId="26606"/>
          <ac:grpSpMkLst>
            <pc:docMk/>
            <pc:sldMk cId="1632002709" sldId="413"/>
            <ac:grpSpMk id="83" creationId="{B858DA4F-B13B-4D82-A95F-CBF114BDDD7A}"/>
          </ac:grpSpMkLst>
        </pc:grpChg>
        <pc:grpChg chg="add del">
          <ac:chgData name="Reggie Ott" userId="e09ed141-9e79-4b44-a8be-5f761aebcf3c" providerId="ADAL" clId="{307705A8-8F74-417B-BCD2-6A7438DBF2D3}" dt="2022-09-14T19:35:42.869" v="260" actId="26606"/>
          <ac:grpSpMkLst>
            <pc:docMk/>
            <pc:sldMk cId="1632002709" sldId="413"/>
            <ac:grpSpMk id="98" creationId="{7DF11618-754F-4C58-94AD-F7AA3530D6AF}"/>
          </ac:grpSpMkLst>
        </pc:grpChg>
        <pc:grpChg chg="add del">
          <ac:chgData name="Reggie Ott" userId="e09ed141-9e79-4b44-a8be-5f761aebcf3c" providerId="ADAL" clId="{307705A8-8F74-417B-BCD2-6A7438DBF2D3}" dt="2022-09-14T19:35:42.869" v="260" actId="26606"/>
          <ac:grpSpMkLst>
            <pc:docMk/>
            <pc:sldMk cId="1632002709" sldId="413"/>
            <ac:grpSpMk id="119" creationId="{A5761FD8-9CFD-4F5A-AB69-F179306BCD09}"/>
          </ac:grpSpMkLst>
        </pc:grpChg>
        <pc:grpChg chg="add">
          <ac:chgData name="Reggie Ott" userId="e09ed141-9e79-4b44-a8be-5f761aebcf3c" providerId="ADAL" clId="{307705A8-8F74-417B-BCD2-6A7438DBF2D3}" dt="2022-09-14T19:35:42.910" v="261" actId="26606"/>
          <ac:grpSpMkLst>
            <pc:docMk/>
            <pc:sldMk cId="1632002709" sldId="413"/>
            <ac:grpSpMk id="128" creationId="{7B2F7E43-35EC-4103-9D95-2ACDB00387CC}"/>
          </ac:grpSpMkLst>
        </pc:grpChg>
        <pc:grpChg chg="add">
          <ac:chgData name="Reggie Ott" userId="e09ed141-9e79-4b44-a8be-5f761aebcf3c" providerId="ADAL" clId="{307705A8-8F74-417B-BCD2-6A7438DBF2D3}" dt="2022-09-14T19:35:42.910" v="261" actId="26606"/>
          <ac:grpSpMkLst>
            <pc:docMk/>
            <pc:sldMk cId="1632002709" sldId="413"/>
            <ac:grpSpMk id="131" creationId="{96F2112D-BBBE-46A6-B66D-A3F02ED3284E}"/>
          </ac:grpSpMkLst>
        </pc:grpChg>
        <pc:picChg chg="mod">
          <ac:chgData name="Reggie Ott" userId="e09ed141-9e79-4b44-a8be-5f761aebcf3c" providerId="ADAL" clId="{307705A8-8F74-417B-BCD2-6A7438DBF2D3}" dt="2022-09-14T19:36:01.620" v="263" actId="1076"/>
          <ac:picMkLst>
            <pc:docMk/>
            <pc:sldMk cId="1632002709" sldId="413"/>
            <ac:picMk id="2" creationId="{C253214C-7F53-AD29-0AAF-72839EA97B01}"/>
          </ac:picMkLst>
        </pc:picChg>
      </pc:sldChg>
      <pc:sldChg chg="addSp delSp modSp mod setBg">
        <pc:chgData name="Reggie Ott" userId="e09ed141-9e79-4b44-a8be-5f761aebcf3c" providerId="ADAL" clId="{307705A8-8F74-417B-BCD2-6A7438DBF2D3}" dt="2022-10-03T15:55:23.237" v="6192" actId="1076"/>
        <pc:sldMkLst>
          <pc:docMk/>
          <pc:sldMk cId="2306694631" sldId="414"/>
        </pc:sldMkLst>
        <pc:spChg chg="mod">
          <ac:chgData name="Reggie Ott" userId="e09ed141-9e79-4b44-a8be-5f761aebcf3c" providerId="ADAL" clId="{307705A8-8F74-417B-BCD2-6A7438DBF2D3}" dt="2022-10-03T15:55:23.237" v="6192" actId="1076"/>
          <ac:spMkLst>
            <pc:docMk/>
            <pc:sldMk cId="2306694631" sldId="414"/>
            <ac:spMk id="2" creationId="{3439EBAC-2ABF-2EF5-9ED6-07F9567B7889}"/>
          </ac:spMkLst>
        </pc:spChg>
        <pc:spChg chg="add del mod">
          <ac:chgData name="Reggie Ott" userId="e09ed141-9e79-4b44-a8be-5f761aebcf3c" providerId="ADAL" clId="{307705A8-8F74-417B-BCD2-6A7438DBF2D3}" dt="2022-09-14T19:38:05.706" v="296" actId="26606"/>
          <ac:spMkLst>
            <pc:docMk/>
            <pc:sldMk cId="2306694631" sldId="414"/>
            <ac:spMk id="3" creationId="{69FA92CB-92E5-DCD4-67B0-763C46FDD0F6}"/>
          </ac:spMkLst>
        </pc:spChg>
        <pc:spChg chg="add del">
          <ac:chgData name="Reggie Ott" userId="e09ed141-9e79-4b44-a8be-5f761aebcf3c" providerId="ADAL" clId="{307705A8-8F74-417B-BCD2-6A7438DBF2D3}" dt="2022-09-14T19:38:05.666" v="295" actId="26606"/>
          <ac:spMkLst>
            <pc:docMk/>
            <pc:sldMk cId="2306694631" sldId="414"/>
            <ac:spMk id="8" creationId="{8651CFA9-6065-4243-AC48-858E359780B1}"/>
          </ac:spMkLst>
        </pc:spChg>
        <pc:spChg chg="add del">
          <ac:chgData name="Reggie Ott" userId="e09ed141-9e79-4b44-a8be-5f761aebcf3c" providerId="ADAL" clId="{307705A8-8F74-417B-BCD2-6A7438DBF2D3}" dt="2022-09-14T19:36:30.454" v="265" actId="26606"/>
          <ac:spMkLst>
            <pc:docMk/>
            <pc:sldMk cId="2306694631" sldId="414"/>
            <ac:spMk id="9" creationId="{8651CFA9-6065-4243-AC48-858E359780B1}"/>
          </ac:spMkLst>
        </pc:spChg>
        <pc:spChg chg="add del">
          <ac:chgData name="Reggie Ott" userId="e09ed141-9e79-4b44-a8be-5f761aebcf3c" providerId="ADAL" clId="{307705A8-8F74-417B-BCD2-6A7438DBF2D3}" dt="2022-09-14T19:38:05.666" v="295" actId="26606"/>
          <ac:spMkLst>
            <pc:docMk/>
            <pc:sldMk cId="2306694631" sldId="414"/>
            <ac:spMk id="10" creationId="{37962AE0-6A1C-4B76-9D52-10E5E6D7D3BB}"/>
          </ac:spMkLst>
        </pc:spChg>
        <pc:spChg chg="add del">
          <ac:chgData name="Reggie Ott" userId="e09ed141-9e79-4b44-a8be-5f761aebcf3c" providerId="ADAL" clId="{307705A8-8F74-417B-BCD2-6A7438DBF2D3}" dt="2022-09-14T19:36:30.454" v="265" actId="26606"/>
          <ac:spMkLst>
            <pc:docMk/>
            <pc:sldMk cId="2306694631" sldId="414"/>
            <ac:spMk id="11" creationId="{37962AE0-6A1C-4B76-9D52-10E5E6D7D3BB}"/>
          </ac:spMkLst>
        </pc:spChg>
        <pc:spChg chg="add del">
          <ac:chgData name="Reggie Ott" userId="e09ed141-9e79-4b44-a8be-5f761aebcf3c" providerId="ADAL" clId="{307705A8-8F74-417B-BCD2-6A7438DBF2D3}" dt="2022-09-14T19:36:52.365" v="273" actId="26606"/>
          <ac:spMkLst>
            <pc:docMk/>
            <pc:sldMk cId="2306694631" sldId="414"/>
            <ac:spMk id="40" creationId="{8651CFA9-6065-4243-AC48-858E359780B1}"/>
          </ac:spMkLst>
        </pc:spChg>
        <pc:spChg chg="add del">
          <ac:chgData name="Reggie Ott" userId="e09ed141-9e79-4b44-a8be-5f761aebcf3c" providerId="ADAL" clId="{307705A8-8F74-417B-BCD2-6A7438DBF2D3}" dt="2022-09-14T19:36:52.365" v="273" actId="26606"/>
          <ac:spMkLst>
            <pc:docMk/>
            <pc:sldMk cId="2306694631" sldId="414"/>
            <ac:spMk id="41" creationId="{37962AE0-6A1C-4B76-9D52-10E5E6D7D3BB}"/>
          </ac:spMkLst>
        </pc:spChg>
        <pc:spChg chg="add del">
          <ac:chgData name="Reggie Ott" userId="e09ed141-9e79-4b44-a8be-5f761aebcf3c" providerId="ADAL" clId="{307705A8-8F74-417B-BCD2-6A7438DBF2D3}" dt="2022-09-14T19:37:00.777" v="281" actId="26606"/>
          <ac:spMkLst>
            <pc:docMk/>
            <pc:sldMk cId="2306694631" sldId="414"/>
            <ac:spMk id="52" creationId="{8651CFA9-6065-4243-AC48-858E359780B1}"/>
          </ac:spMkLst>
        </pc:spChg>
        <pc:spChg chg="add del">
          <ac:chgData name="Reggie Ott" userId="e09ed141-9e79-4b44-a8be-5f761aebcf3c" providerId="ADAL" clId="{307705A8-8F74-417B-BCD2-6A7438DBF2D3}" dt="2022-09-14T19:37:00.777" v="281" actId="26606"/>
          <ac:spMkLst>
            <pc:docMk/>
            <pc:sldMk cId="2306694631" sldId="414"/>
            <ac:spMk id="53" creationId="{37962AE0-6A1C-4B76-9D52-10E5E6D7D3BB}"/>
          </ac:spMkLst>
        </pc:spChg>
        <pc:spChg chg="add del">
          <ac:chgData name="Reggie Ott" userId="e09ed141-9e79-4b44-a8be-5f761aebcf3c" providerId="ADAL" clId="{307705A8-8F74-417B-BCD2-6A7438DBF2D3}" dt="2022-09-14T19:37:02.986" v="283" actId="26606"/>
          <ac:spMkLst>
            <pc:docMk/>
            <pc:sldMk cId="2306694631" sldId="414"/>
            <ac:spMk id="58" creationId="{8651CFA9-6065-4243-AC48-858E359780B1}"/>
          </ac:spMkLst>
        </pc:spChg>
        <pc:spChg chg="add del">
          <ac:chgData name="Reggie Ott" userId="e09ed141-9e79-4b44-a8be-5f761aebcf3c" providerId="ADAL" clId="{307705A8-8F74-417B-BCD2-6A7438DBF2D3}" dt="2022-09-14T19:37:02.986" v="283" actId="26606"/>
          <ac:spMkLst>
            <pc:docMk/>
            <pc:sldMk cId="2306694631" sldId="414"/>
            <ac:spMk id="59" creationId="{37962AE0-6A1C-4B76-9D52-10E5E6D7D3BB}"/>
          </ac:spMkLst>
        </pc:spChg>
        <pc:spChg chg="add del">
          <ac:chgData name="Reggie Ott" userId="e09ed141-9e79-4b44-a8be-5f761aebcf3c" providerId="ADAL" clId="{307705A8-8F74-417B-BCD2-6A7438DBF2D3}" dt="2022-09-14T19:37:02.986" v="283" actId="26606"/>
          <ac:spMkLst>
            <pc:docMk/>
            <pc:sldMk cId="2306694631" sldId="414"/>
            <ac:spMk id="60" creationId="{16E12301-1C96-4D15-9838-D5B894B22365}"/>
          </ac:spMkLst>
        </pc:spChg>
        <pc:spChg chg="add del">
          <ac:chgData name="Reggie Ott" userId="e09ed141-9e79-4b44-a8be-5f761aebcf3c" providerId="ADAL" clId="{307705A8-8F74-417B-BCD2-6A7438DBF2D3}" dt="2022-09-14T19:37:02.986" v="283" actId="26606"/>
          <ac:spMkLst>
            <pc:docMk/>
            <pc:sldMk cId="2306694631" sldId="414"/>
            <ac:spMk id="77" creationId="{69FA92CB-92E5-DCD4-67B0-763C46FDD0F6}"/>
          </ac:spMkLst>
        </pc:spChg>
        <pc:spChg chg="add del">
          <ac:chgData name="Reggie Ott" userId="e09ed141-9e79-4b44-a8be-5f761aebcf3c" providerId="ADAL" clId="{307705A8-8F74-417B-BCD2-6A7438DBF2D3}" dt="2022-09-14T19:37:25.336" v="285" actId="26606"/>
          <ac:spMkLst>
            <pc:docMk/>
            <pc:sldMk cId="2306694631" sldId="414"/>
            <ac:spMk id="79" creationId="{8651CFA9-6065-4243-AC48-858E359780B1}"/>
          </ac:spMkLst>
        </pc:spChg>
        <pc:spChg chg="add del">
          <ac:chgData name="Reggie Ott" userId="e09ed141-9e79-4b44-a8be-5f761aebcf3c" providerId="ADAL" clId="{307705A8-8F74-417B-BCD2-6A7438DBF2D3}" dt="2022-09-14T19:37:25.336" v="285" actId="26606"/>
          <ac:spMkLst>
            <pc:docMk/>
            <pc:sldMk cId="2306694631" sldId="414"/>
            <ac:spMk id="80" creationId="{37962AE0-6A1C-4B76-9D52-10E5E6D7D3BB}"/>
          </ac:spMkLst>
        </pc:spChg>
        <pc:spChg chg="add del">
          <ac:chgData name="Reggie Ott" userId="e09ed141-9e79-4b44-a8be-5f761aebcf3c" providerId="ADAL" clId="{307705A8-8F74-417B-BCD2-6A7438DBF2D3}" dt="2022-09-14T19:37:25.336" v="285" actId="26606"/>
          <ac:spMkLst>
            <pc:docMk/>
            <pc:sldMk cId="2306694631" sldId="414"/>
            <ac:spMk id="81" creationId="{16E12301-1C96-4D15-9838-D5B894B22365}"/>
          </ac:spMkLst>
        </pc:spChg>
        <pc:spChg chg="add del">
          <ac:chgData name="Reggie Ott" userId="e09ed141-9e79-4b44-a8be-5f761aebcf3c" providerId="ADAL" clId="{307705A8-8F74-417B-BCD2-6A7438DBF2D3}" dt="2022-09-14T19:37:25.336" v="285" actId="26606"/>
          <ac:spMkLst>
            <pc:docMk/>
            <pc:sldMk cId="2306694631" sldId="414"/>
            <ac:spMk id="86" creationId="{69FA92CB-92E5-DCD4-67B0-763C46FDD0F6}"/>
          </ac:spMkLst>
        </pc:spChg>
        <pc:spChg chg="add del">
          <ac:chgData name="Reggie Ott" userId="e09ed141-9e79-4b44-a8be-5f761aebcf3c" providerId="ADAL" clId="{307705A8-8F74-417B-BCD2-6A7438DBF2D3}" dt="2022-09-14T19:37:30.188" v="287" actId="26606"/>
          <ac:spMkLst>
            <pc:docMk/>
            <pc:sldMk cId="2306694631" sldId="414"/>
            <ac:spMk id="88" creationId="{8651CFA9-6065-4243-AC48-858E359780B1}"/>
          </ac:spMkLst>
        </pc:spChg>
        <pc:spChg chg="add del">
          <ac:chgData name="Reggie Ott" userId="e09ed141-9e79-4b44-a8be-5f761aebcf3c" providerId="ADAL" clId="{307705A8-8F74-417B-BCD2-6A7438DBF2D3}" dt="2022-09-14T19:37:30.188" v="287" actId="26606"/>
          <ac:spMkLst>
            <pc:docMk/>
            <pc:sldMk cId="2306694631" sldId="414"/>
            <ac:spMk id="89" creationId="{37962AE0-6A1C-4B76-9D52-10E5E6D7D3BB}"/>
          </ac:spMkLst>
        </pc:spChg>
        <pc:spChg chg="add del">
          <ac:chgData name="Reggie Ott" userId="e09ed141-9e79-4b44-a8be-5f761aebcf3c" providerId="ADAL" clId="{307705A8-8F74-417B-BCD2-6A7438DBF2D3}" dt="2022-09-14T19:37:30.188" v="287" actId="26606"/>
          <ac:spMkLst>
            <pc:docMk/>
            <pc:sldMk cId="2306694631" sldId="414"/>
            <ac:spMk id="98" creationId="{69FA92CB-92E5-DCD4-67B0-763C46FDD0F6}"/>
          </ac:spMkLst>
        </pc:spChg>
        <pc:spChg chg="add del">
          <ac:chgData name="Reggie Ott" userId="e09ed141-9e79-4b44-a8be-5f761aebcf3c" providerId="ADAL" clId="{307705A8-8F74-417B-BCD2-6A7438DBF2D3}" dt="2022-09-14T19:37:33.337" v="289" actId="26606"/>
          <ac:spMkLst>
            <pc:docMk/>
            <pc:sldMk cId="2306694631" sldId="414"/>
            <ac:spMk id="110" creationId="{8651CFA9-6065-4243-AC48-858E359780B1}"/>
          </ac:spMkLst>
        </pc:spChg>
        <pc:spChg chg="add del">
          <ac:chgData name="Reggie Ott" userId="e09ed141-9e79-4b44-a8be-5f761aebcf3c" providerId="ADAL" clId="{307705A8-8F74-417B-BCD2-6A7438DBF2D3}" dt="2022-09-14T19:37:33.337" v="289" actId="26606"/>
          <ac:spMkLst>
            <pc:docMk/>
            <pc:sldMk cId="2306694631" sldId="414"/>
            <ac:spMk id="111" creationId="{37962AE0-6A1C-4B76-9D52-10E5E6D7D3BB}"/>
          </ac:spMkLst>
        </pc:spChg>
        <pc:spChg chg="add del">
          <ac:chgData name="Reggie Ott" userId="e09ed141-9e79-4b44-a8be-5f761aebcf3c" providerId="ADAL" clId="{307705A8-8F74-417B-BCD2-6A7438DBF2D3}" dt="2022-09-14T19:37:33.337" v="289" actId="26606"/>
          <ac:spMkLst>
            <pc:docMk/>
            <pc:sldMk cId="2306694631" sldId="414"/>
            <ac:spMk id="115" creationId="{69FA92CB-92E5-DCD4-67B0-763C46FDD0F6}"/>
          </ac:spMkLst>
        </pc:spChg>
        <pc:spChg chg="add del">
          <ac:chgData name="Reggie Ott" userId="e09ed141-9e79-4b44-a8be-5f761aebcf3c" providerId="ADAL" clId="{307705A8-8F74-417B-BCD2-6A7438DBF2D3}" dt="2022-09-14T19:37:35.061" v="291" actId="26606"/>
          <ac:spMkLst>
            <pc:docMk/>
            <pc:sldMk cId="2306694631" sldId="414"/>
            <ac:spMk id="121" creationId="{8651CFA9-6065-4243-AC48-858E359780B1}"/>
          </ac:spMkLst>
        </pc:spChg>
        <pc:spChg chg="add del">
          <ac:chgData name="Reggie Ott" userId="e09ed141-9e79-4b44-a8be-5f761aebcf3c" providerId="ADAL" clId="{307705A8-8F74-417B-BCD2-6A7438DBF2D3}" dt="2022-09-14T19:37:35.061" v="291" actId="26606"/>
          <ac:spMkLst>
            <pc:docMk/>
            <pc:sldMk cId="2306694631" sldId="414"/>
            <ac:spMk id="122" creationId="{37962AE0-6A1C-4B76-9D52-10E5E6D7D3BB}"/>
          </ac:spMkLst>
        </pc:spChg>
        <pc:spChg chg="add del">
          <ac:chgData name="Reggie Ott" userId="e09ed141-9e79-4b44-a8be-5f761aebcf3c" providerId="ADAL" clId="{307705A8-8F74-417B-BCD2-6A7438DBF2D3}" dt="2022-09-14T19:37:35.061" v="291" actId="26606"/>
          <ac:spMkLst>
            <pc:docMk/>
            <pc:sldMk cId="2306694631" sldId="414"/>
            <ac:spMk id="131" creationId="{69FA92CB-92E5-DCD4-67B0-763C46FDD0F6}"/>
          </ac:spMkLst>
        </pc:spChg>
        <pc:spChg chg="add del">
          <ac:chgData name="Reggie Ott" userId="e09ed141-9e79-4b44-a8be-5f761aebcf3c" providerId="ADAL" clId="{307705A8-8F74-417B-BCD2-6A7438DBF2D3}" dt="2022-09-14T19:38:01.500" v="293" actId="26606"/>
          <ac:spMkLst>
            <pc:docMk/>
            <pc:sldMk cId="2306694631" sldId="414"/>
            <ac:spMk id="143" creationId="{8651CFA9-6065-4243-AC48-858E359780B1}"/>
          </ac:spMkLst>
        </pc:spChg>
        <pc:spChg chg="add del">
          <ac:chgData name="Reggie Ott" userId="e09ed141-9e79-4b44-a8be-5f761aebcf3c" providerId="ADAL" clId="{307705A8-8F74-417B-BCD2-6A7438DBF2D3}" dt="2022-09-14T19:38:01.500" v="293" actId="26606"/>
          <ac:spMkLst>
            <pc:docMk/>
            <pc:sldMk cId="2306694631" sldId="414"/>
            <ac:spMk id="144" creationId="{37962AE0-6A1C-4B76-9D52-10E5E6D7D3BB}"/>
          </ac:spMkLst>
        </pc:spChg>
        <pc:spChg chg="add del">
          <ac:chgData name="Reggie Ott" userId="e09ed141-9e79-4b44-a8be-5f761aebcf3c" providerId="ADAL" clId="{307705A8-8F74-417B-BCD2-6A7438DBF2D3}" dt="2022-09-14T19:38:05.666" v="295" actId="26606"/>
          <ac:spMkLst>
            <pc:docMk/>
            <pc:sldMk cId="2306694631" sldId="414"/>
            <ac:spMk id="169" creationId="{69FA92CB-92E5-DCD4-67B0-763C46FDD0F6}"/>
          </ac:spMkLst>
        </pc:spChg>
        <pc:spChg chg="add">
          <ac:chgData name="Reggie Ott" userId="e09ed141-9e79-4b44-a8be-5f761aebcf3c" providerId="ADAL" clId="{307705A8-8F74-417B-BCD2-6A7438DBF2D3}" dt="2022-09-14T19:38:05.706" v="296" actId="26606"/>
          <ac:spMkLst>
            <pc:docMk/>
            <pc:sldMk cId="2306694631" sldId="414"/>
            <ac:spMk id="171" creationId="{8651CFA9-6065-4243-AC48-858E359780B1}"/>
          </ac:spMkLst>
        </pc:spChg>
        <pc:spChg chg="add">
          <ac:chgData name="Reggie Ott" userId="e09ed141-9e79-4b44-a8be-5f761aebcf3c" providerId="ADAL" clId="{307705A8-8F74-417B-BCD2-6A7438DBF2D3}" dt="2022-09-14T19:38:05.706" v="296" actId="26606"/>
          <ac:spMkLst>
            <pc:docMk/>
            <pc:sldMk cId="2306694631" sldId="414"/>
            <ac:spMk id="172" creationId="{37962AE0-6A1C-4B76-9D52-10E5E6D7D3BB}"/>
          </ac:spMkLst>
        </pc:spChg>
        <pc:spChg chg="add mod">
          <ac:chgData name="Reggie Ott" userId="e09ed141-9e79-4b44-a8be-5f761aebcf3c" providerId="ADAL" clId="{307705A8-8F74-417B-BCD2-6A7438DBF2D3}" dt="2022-10-03T15:55:17.971" v="6191" actId="27636"/>
          <ac:spMkLst>
            <pc:docMk/>
            <pc:sldMk cId="2306694631" sldId="414"/>
            <ac:spMk id="176" creationId="{69FA92CB-92E5-DCD4-67B0-763C46FDD0F6}"/>
          </ac:spMkLst>
        </pc:spChg>
        <pc:grpChg chg="add del">
          <ac:chgData name="Reggie Ott" userId="e09ed141-9e79-4b44-a8be-5f761aebcf3c" providerId="ADAL" clId="{307705A8-8F74-417B-BCD2-6A7438DBF2D3}" dt="2022-09-14T19:38:05.666" v="295" actId="26606"/>
          <ac:grpSpMkLst>
            <pc:docMk/>
            <pc:sldMk cId="2306694631" sldId="414"/>
            <ac:grpSpMk id="12" creationId="{7A38728C-77BC-4E70-B960-689E1056EAC1}"/>
          </ac:grpSpMkLst>
        </pc:grpChg>
        <pc:grpChg chg="add del">
          <ac:chgData name="Reggie Ott" userId="e09ed141-9e79-4b44-a8be-5f761aebcf3c" providerId="ADAL" clId="{307705A8-8F74-417B-BCD2-6A7438DBF2D3}" dt="2022-09-14T19:36:30.454" v="265" actId="26606"/>
          <ac:grpSpMkLst>
            <pc:docMk/>
            <pc:sldMk cId="2306694631" sldId="414"/>
            <ac:grpSpMk id="13" creationId="{32D15CB3-AC64-41F7-86F8-22A111F3DC24}"/>
          </ac:grpSpMkLst>
        </pc:grpChg>
        <pc:grpChg chg="add del">
          <ac:chgData name="Reggie Ott" userId="e09ed141-9e79-4b44-a8be-5f761aebcf3c" providerId="ADAL" clId="{307705A8-8F74-417B-BCD2-6A7438DBF2D3}" dt="2022-09-14T19:37:25.336" v="285" actId="26606"/>
          <ac:grpSpMkLst>
            <pc:docMk/>
            <pc:sldMk cId="2306694631" sldId="414"/>
            <ac:grpSpMk id="15" creationId="{D7A5FD75-4B35-4162-9304-569491255811}"/>
          </ac:grpSpMkLst>
        </pc:grpChg>
        <pc:grpChg chg="add del">
          <ac:chgData name="Reggie Ott" userId="e09ed141-9e79-4b44-a8be-5f761aebcf3c" providerId="ADAL" clId="{307705A8-8F74-417B-BCD2-6A7438DBF2D3}" dt="2022-09-14T19:38:05.666" v="295" actId="26606"/>
          <ac:grpSpMkLst>
            <pc:docMk/>
            <pc:sldMk cId="2306694631" sldId="414"/>
            <ac:grpSpMk id="22" creationId="{79F18033-1460-4018-A612-7791A59443BD}"/>
          </ac:grpSpMkLst>
        </pc:grpChg>
        <pc:grpChg chg="add del">
          <ac:chgData name="Reggie Ott" userId="e09ed141-9e79-4b44-a8be-5f761aebcf3c" providerId="ADAL" clId="{307705A8-8F74-417B-BCD2-6A7438DBF2D3}" dt="2022-09-14T19:36:30.454" v="265" actId="26606"/>
          <ac:grpSpMkLst>
            <pc:docMk/>
            <pc:sldMk cId="2306694631" sldId="414"/>
            <ac:grpSpMk id="23" creationId="{921D9B61-CDA2-49D1-82AA-534691496FE5}"/>
          </ac:grpSpMkLst>
        </pc:grpChg>
        <pc:grpChg chg="add del">
          <ac:chgData name="Reggie Ott" userId="e09ed141-9e79-4b44-a8be-5f761aebcf3c" providerId="ADAL" clId="{307705A8-8F74-417B-BCD2-6A7438DBF2D3}" dt="2022-09-14T19:37:02.986" v="283" actId="26606"/>
          <ac:grpSpMkLst>
            <pc:docMk/>
            <pc:sldMk cId="2306694631" sldId="414"/>
            <ac:grpSpMk id="24" creationId="{34676384-D846-461C-B8F3-BDB849B4A408}"/>
          </ac:grpSpMkLst>
        </pc:grpChg>
        <pc:grpChg chg="add del">
          <ac:chgData name="Reggie Ott" userId="e09ed141-9e79-4b44-a8be-5f761aebcf3c" providerId="ADAL" clId="{307705A8-8F74-417B-BCD2-6A7438DBF2D3}" dt="2022-09-14T19:36:52.365" v="273" actId="26606"/>
          <ac:grpSpMkLst>
            <pc:docMk/>
            <pc:sldMk cId="2306694631" sldId="414"/>
            <ac:grpSpMk id="42" creationId="{F73EC8D8-C118-4A24-B3A2-F22636F209B4}"/>
          </ac:grpSpMkLst>
        </pc:grpChg>
        <pc:grpChg chg="add del">
          <ac:chgData name="Reggie Ott" userId="e09ed141-9e79-4b44-a8be-5f761aebcf3c" providerId="ADAL" clId="{307705A8-8F74-417B-BCD2-6A7438DBF2D3}" dt="2022-09-14T19:36:52.365" v="273" actId="26606"/>
          <ac:grpSpMkLst>
            <pc:docMk/>
            <pc:sldMk cId="2306694631" sldId="414"/>
            <ac:grpSpMk id="43" creationId="{3BA0B410-FA41-4CD6-A923-146E029BBB25}"/>
          </ac:grpSpMkLst>
        </pc:grpChg>
        <pc:grpChg chg="add del">
          <ac:chgData name="Reggie Ott" userId="e09ed141-9e79-4b44-a8be-5f761aebcf3c" providerId="ADAL" clId="{307705A8-8F74-417B-BCD2-6A7438DBF2D3}" dt="2022-09-14T19:37:00.777" v="281" actId="26606"/>
          <ac:grpSpMkLst>
            <pc:docMk/>
            <pc:sldMk cId="2306694631" sldId="414"/>
            <ac:grpSpMk id="54" creationId="{32D15CB3-AC64-41F7-86F8-22A111F3DC24}"/>
          </ac:grpSpMkLst>
        </pc:grpChg>
        <pc:grpChg chg="add del">
          <ac:chgData name="Reggie Ott" userId="e09ed141-9e79-4b44-a8be-5f761aebcf3c" providerId="ADAL" clId="{307705A8-8F74-417B-BCD2-6A7438DBF2D3}" dt="2022-09-14T19:37:00.777" v="281" actId="26606"/>
          <ac:grpSpMkLst>
            <pc:docMk/>
            <pc:sldMk cId="2306694631" sldId="414"/>
            <ac:grpSpMk id="55" creationId="{921D9B61-CDA2-49D1-82AA-534691496FE5}"/>
          </ac:grpSpMkLst>
        </pc:grpChg>
        <pc:grpChg chg="add del">
          <ac:chgData name="Reggie Ott" userId="e09ed141-9e79-4b44-a8be-5f761aebcf3c" providerId="ADAL" clId="{307705A8-8F74-417B-BCD2-6A7438DBF2D3}" dt="2022-09-14T19:37:02.986" v="283" actId="26606"/>
          <ac:grpSpMkLst>
            <pc:docMk/>
            <pc:sldMk cId="2306694631" sldId="414"/>
            <ac:grpSpMk id="62" creationId="{D7A5FD75-4B35-4162-9304-569491255811}"/>
          </ac:grpSpMkLst>
        </pc:grpChg>
        <pc:grpChg chg="add del">
          <ac:chgData name="Reggie Ott" userId="e09ed141-9e79-4b44-a8be-5f761aebcf3c" providerId="ADAL" clId="{307705A8-8F74-417B-BCD2-6A7438DBF2D3}" dt="2022-09-14T19:37:25.336" v="285" actId="26606"/>
          <ac:grpSpMkLst>
            <pc:docMk/>
            <pc:sldMk cId="2306694631" sldId="414"/>
            <ac:grpSpMk id="84" creationId="{34676384-D846-461C-B8F3-BDB849B4A408}"/>
          </ac:grpSpMkLst>
        </pc:grpChg>
        <pc:grpChg chg="add del">
          <ac:chgData name="Reggie Ott" userId="e09ed141-9e79-4b44-a8be-5f761aebcf3c" providerId="ADAL" clId="{307705A8-8F74-417B-BCD2-6A7438DBF2D3}" dt="2022-09-14T19:37:30.188" v="287" actId="26606"/>
          <ac:grpSpMkLst>
            <pc:docMk/>
            <pc:sldMk cId="2306694631" sldId="414"/>
            <ac:grpSpMk id="90" creationId="{9C6A6A21-4C17-4D70-902F-429763934904}"/>
          </ac:grpSpMkLst>
        </pc:grpChg>
        <pc:grpChg chg="add del">
          <ac:chgData name="Reggie Ott" userId="e09ed141-9e79-4b44-a8be-5f761aebcf3c" providerId="ADAL" clId="{307705A8-8F74-417B-BCD2-6A7438DBF2D3}" dt="2022-09-14T19:37:30.188" v="287" actId="26606"/>
          <ac:grpSpMkLst>
            <pc:docMk/>
            <pc:sldMk cId="2306694631" sldId="414"/>
            <ac:grpSpMk id="100" creationId="{741948F9-C525-410D-9F0C-63EA1E0F393C}"/>
          </ac:grpSpMkLst>
        </pc:grpChg>
        <pc:grpChg chg="add del">
          <ac:chgData name="Reggie Ott" userId="e09ed141-9e79-4b44-a8be-5f761aebcf3c" providerId="ADAL" clId="{307705A8-8F74-417B-BCD2-6A7438DBF2D3}" dt="2022-09-14T19:37:33.337" v="289" actId="26606"/>
          <ac:grpSpMkLst>
            <pc:docMk/>
            <pc:sldMk cId="2306694631" sldId="414"/>
            <ac:grpSpMk id="112" creationId="{FADD1535-ED83-48B3-8EB1-671A080F0918}"/>
          </ac:grpSpMkLst>
        </pc:grpChg>
        <pc:grpChg chg="add del">
          <ac:chgData name="Reggie Ott" userId="e09ed141-9e79-4b44-a8be-5f761aebcf3c" providerId="ADAL" clId="{307705A8-8F74-417B-BCD2-6A7438DBF2D3}" dt="2022-09-14T19:37:33.337" v="289" actId="26606"/>
          <ac:grpSpMkLst>
            <pc:docMk/>
            <pc:sldMk cId="2306694631" sldId="414"/>
            <ac:grpSpMk id="117" creationId="{01081332-6CA1-49C2-A979-7709509AD165}"/>
          </ac:grpSpMkLst>
        </pc:grpChg>
        <pc:grpChg chg="add del">
          <ac:chgData name="Reggie Ott" userId="e09ed141-9e79-4b44-a8be-5f761aebcf3c" providerId="ADAL" clId="{307705A8-8F74-417B-BCD2-6A7438DBF2D3}" dt="2022-09-14T19:37:35.061" v="291" actId="26606"/>
          <ac:grpSpMkLst>
            <pc:docMk/>
            <pc:sldMk cId="2306694631" sldId="414"/>
            <ac:grpSpMk id="123" creationId="{9C6A6A21-4C17-4D70-902F-429763934904}"/>
          </ac:grpSpMkLst>
        </pc:grpChg>
        <pc:grpChg chg="add del">
          <ac:chgData name="Reggie Ott" userId="e09ed141-9e79-4b44-a8be-5f761aebcf3c" providerId="ADAL" clId="{307705A8-8F74-417B-BCD2-6A7438DBF2D3}" dt="2022-09-14T19:37:35.061" v="291" actId="26606"/>
          <ac:grpSpMkLst>
            <pc:docMk/>
            <pc:sldMk cId="2306694631" sldId="414"/>
            <ac:grpSpMk id="133" creationId="{741948F9-C525-410D-9F0C-63EA1E0F393C}"/>
          </ac:grpSpMkLst>
        </pc:grpChg>
        <pc:grpChg chg="add del">
          <ac:chgData name="Reggie Ott" userId="e09ed141-9e79-4b44-a8be-5f761aebcf3c" providerId="ADAL" clId="{307705A8-8F74-417B-BCD2-6A7438DBF2D3}" dt="2022-09-14T19:38:01.500" v="293" actId="26606"/>
          <ac:grpSpMkLst>
            <pc:docMk/>
            <pc:sldMk cId="2306694631" sldId="414"/>
            <ac:grpSpMk id="145" creationId="{465E612B-616F-44E5-A649-F2B268BA35CC}"/>
          </ac:grpSpMkLst>
        </pc:grpChg>
        <pc:grpChg chg="add del">
          <ac:chgData name="Reggie Ott" userId="e09ed141-9e79-4b44-a8be-5f761aebcf3c" providerId="ADAL" clId="{307705A8-8F74-417B-BCD2-6A7438DBF2D3}" dt="2022-09-14T19:38:01.500" v="293" actId="26606"/>
          <ac:grpSpMkLst>
            <pc:docMk/>
            <pc:sldMk cId="2306694631" sldId="414"/>
            <ac:grpSpMk id="148" creationId="{ADB812D4-854E-4DD6-A613-797C10E75225}"/>
          </ac:grpSpMkLst>
        </pc:grpChg>
        <pc:grpChg chg="add">
          <ac:chgData name="Reggie Ott" userId="e09ed141-9e79-4b44-a8be-5f761aebcf3c" providerId="ADAL" clId="{307705A8-8F74-417B-BCD2-6A7438DBF2D3}" dt="2022-09-14T19:38:05.706" v="296" actId="26606"/>
          <ac:grpSpMkLst>
            <pc:docMk/>
            <pc:sldMk cId="2306694631" sldId="414"/>
            <ac:grpSpMk id="173" creationId="{9C6A6A21-4C17-4D70-902F-429763934904}"/>
          </ac:grpSpMkLst>
        </pc:grpChg>
        <pc:grpChg chg="add">
          <ac:chgData name="Reggie Ott" userId="e09ed141-9e79-4b44-a8be-5f761aebcf3c" providerId="ADAL" clId="{307705A8-8F74-417B-BCD2-6A7438DBF2D3}" dt="2022-09-14T19:38:05.706" v="296" actId="26606"/>
          <ac:grpSpMkLst>
            <pc:docMk/>
            <pc:sldMk cId="2306694631" sldId="414"/>
            <ac:grpSpMk id="178" creationId="{741948F9-C525-410D-9F0C-63EA1E0F393C}"/>
          </ac:grpSpMkLst>
        </pc:grpChg>
        <pc:graphicFrameChg chg="add del">
          <ac:chgData name="Reggie Ott" userId="e09ed141-9e79-4b44-a8be-5f761aebcf3c" providerId="ADAL" clId="{307705A8-8F74-417B-BCD2-6A7438DBF2D3}" dt="2022-09-14T19:36:30.454" v="265" actId="26606"/>
          <ac:graphicFrameMkLst>
            <pc:docMk/>
            <pc:sldMk cId="2306694631" sldId="414"/>
            <ac:graphicFrameMk id="5" creationId="{487CE266-E95C-8376-AC1B-48CB6521BED9}"/>
          </ac:graphicFrameMkLst>
        </pc:graphicFrameChg>
        <pc:graphicFrameChg chg="add del">
          <ac:chgData name="Reggie Ott" userId="e09ed141-9e79-4b44-a8be-5f761aebcf3c" providerId="ADAL" clId="{307705A8-8F74-417B-BCD2-6A7438DBF2D3}" dt="2022-09-14T19:36:38.268" v="267" actId="26606"/>
          <ac:graphicFrameMkLst>
            <pc:docMk/>
            <pc:sldMk cId="2306694631" sldId="414"/>
            <ac:graphicFrameMk id="34" creationId="{E3CC5030-DA83-3B3A-33F7-150839F5D1C2}"/>
          </ac:graphicFrameMkLst>
        </pc:graphicFrameChg>
        <pc:graphicFrameChg chg="add del">
          <ac:chgData name="Reggie Ott" userId="e09ed141-9e79-4b44-a8be-5f761aebcf3c" providerId="ADAL" clId="{307705A8-8F74-417B-BCD2-6A7438DBF2D3}" dt="2022-09-14T19:36:40.181" v="269" actId="26606"/>
          <ac:graphicFrameMkLst>
            <pc:docMk/>
            <pc:sldMk cId="2306694631" sldId="414"/>
            <ac:graphicFrameMk id="36" creationId="{F0FC0BDE-AD33-9E19-842B-28F75C2955CE}"/>
          </ac:graphicFrameMkLst>
        </pc:graphicFrameChg>
        <pc:graphicFrameChg chg="add del">
          <ac:chgData name="Reggie Ott" userId="e09ed141-9e79-4b44-a8be-5f761aebcf3c" providerId="ADAL" clId="{307705A8-8F74-417B-BCD2-6A7438DBF2D3}" dt="2022-09-14T19:36:47.936" v="271" actId="26606"/>
          <ac:graphicFrameMkLst>
            <pc:docMk/>
            <pc:sldMk cId="2306694631" sldId="414"/>
            <ac:graphicFrameMk id="38" creationId="{6086E853-2405-C00C-88EC-1680EB0BC5D8}"/>
          </ac:graphicFrameMkLst>
        </pc:graphicFrameChg>
        <pc:graphicFrameChg chg="add del">
          <ac:chgData name="Reggie Ott" userId="e09ed141-9e79-4b44-a8be-5f761aebcf3c" providerId="ADAL" clId="{307705A8-8F74-417B-BCD2-6A7438DBF2D3}" dt="2022-09-14T19:36:52.365" v="273" actId="26606"/>
          <ac:graphicFrameMkLst>
            <pc:docMk/>
            <pc:sldMk cId="2306694631" sldId="414"/>
            <ac:graphicFrameMk id="44" creationId="{C9657573-0987-BCDA-AF3F-57F988C24351}"/>
          </ac:graphicFrameMkLst>
        </pc:graphicFrameChg>
        <pc:graphicFrameChg chg="add del">
          <ac:chgData name="Reggie Ott" userId="e09ed141-9e79-4b44-a8be-5f761aebcf3c" providerId="ADAL" clId="{307705A8-8F74-417B-BCD2-6A7438DBF2D3}" dt="2022-09-14T19:36:55.903" v="275" actId="26606"/>
          <ac:graphicFrameMkLst>
            <pc:docMk/>
            <pc:sldMk cId="2306694631" sldId="414"/>
            <ac:graphicFrameMk id="46" creationId="{6086E853-2405-C00C-88EC-1680EB0BC5D8}"/>
          </ac:graphicFrameMkLst>
        </pc:graphicFrameChg>
        <pc:graphicFrameChg chg="add del">
          <ac:chgData name="Reggie Ott" userId="e09ed141-9e79-4b44-a8be-5f761aebcf3c" providerId="ADAL" clId="{307705A8-8F74-417B-BCD2-6A7438DBF2D3}" dt="2022-09-14T19:36:57.004" v="277" actId="26606"/>
          <ac:graphicFrameMkLst>
            <pc:docMk/>
            <pc:sldMk cId="2306694631" sldId="414"/>
            <ac:graphicFrameMk id="48" creationId="{F0FC0BDE-AD33-9E19-842B-28F75C2955CE}"/>
          </ac:graphicFrameMkLst>
        </pc:graphicFrameChg>
        <pc:graphicFrameChg chg="add del">
          <ac:chgData name="Reggie Ott" userId="e09ed141-9e79-4b44-a8be-5f761aebcf3c" providerId="ADAL" clId="{307705A8-8F74-417B-BCD2-6A7438DBF2D3}" dt="2022-09-14T19:36:58.446" v="279" actId="26606"/>
          <ac:graphicFrameMkLst>
            <pc:docMk/>
            <pc:sldMk cId="2306694631" sldId="414"/>
            <ac:graphicFrameMk id="50" creationId="{E3CC5030-DA83-3B3A-33F7-150839F5D1C2}"/>
          </ac:graphicFrameMkLst>
        </pc:graphicFrameChg>
        <pc:graphicFrameChg chg="add del">
          <ac:chgData name="Reggie Ott" userId="e09ed141-9e79-4b44-a8be-5f761aebcf3c" providerId="ADAL" clId="{307705A8-8F74-417B-BCD2-6A7438DBF2D3}" dt="2022-09-14T19:37:00.777" v="281" actId="26606"/>
          <ac:graphicFrameMkLst>
            <pc:docMk/>
            <pc:sldMk cId="2306694631" sldId="414"/>
            <ac:graphicFrameMk id="56" creationId="{487CE266-E95C-8376-AC1B-48CB6521BED9}"/>
          </ac:graphicFrameMkLst>
        </pc:graphicFrameChg>
        <pc:graphicFrameChg chg="add del">
          <ac:chgData name="Reggie Ott" userId="e09ed141-9e79-4b44-a8be-5f761aebcf3c" providerId="ADAL" clId="{307705A8-8F74-417B-BCD2-6A7438DBF2D3}" dt="2022-09-14T19:38:01.500" v="293" actId="26606"/>
          <ac:graphicFrameMkLst>
            <pc:docMk/>
            <pc:sldMk cId="2306694631" sldId="414"/>
            <ac:graphicFrameMk id="151" creationId="{B763AACB-02F0-A1FC-60A7-0601F21F5324}"/>
          </ac:graphicFrameMkLst>
        </pc:graphicFrameChg>
        <pc:picChg chg="add del">
          <ac:chgData name="Reggie Ott" userId="e09ed141-9e79-4b44-a8be-5f761aebcf3c" providerId="ADAL" clId="{307705A8-8F74-417B-BCD2-6A7438DBF2D3}" dt="2022-09-14T19:37:02.986" v="283" actId="26606"/>
          <ac:picMkLst>
            <pc:docMk/>
            <pc:sldMk cId="2306694631" sldId="414"/>
            <ac:picMk id="61" creationId="{6C43B338-703F-0331-C240-7ED51DDA17AE}"/>
          </ac:picMkLst>
        </pc:picChg>
        <pc:picChg chg="add del">
          <ac:chgData name="Reggie Ott" userId="e09ed141-9e79-4b44-a8be-5f761aebcf3c" providerId="ADAL" clId="{307705A8-8F74-417B-BCD2-6A7438DBF2D3}" dt="2022-09-14T19:37:25.336" v="285" actId="26606"/>
          <ac:picMkLst>
            <pc:docMk/>
            <pc:sldMk cId="2306694631" sldId="414"/>
            <ac:picMk id="82" creationId="{D5BE6B6E-79B1-C1ED-10E0-B32CCDBA997B}"/>
          </ac:picMkLst>
        </pc:picChg>
        <pc:picChg chg="add del">
          <ac:chgData name="Reggie Ott" userId="e09ed141-9e79-4b44-a8be-5f761aebcf3c" providerId="ADAL" clId="{307705A8-8F74-417B-BCD2-6A7438DBF2D3}" dt="2022-09-14T19:37:30.188" v="287" actId="26606"/>
          <ac:picMkLst>
            <pc:docMk/>
            <pc:sldMk cId="2306694631" sldId="414"/>
            <ac:picMk id="99" creationId="{A6EABC9D-AC16-83DD-DD24-F36E4654DCAA}"/>
          </ac:picMkLst>
        </pc:picChg>
        <pc:picChg chg="add del">
          <ac:chgData name="Reggie Ott" userId="e09ed141-9e79-4b44-a8be-5f761aebcf3c" providerId="ADAL" clId="{307705A8-8F74-417B-BCD2-6A7438DBF2D3}" dt="2022-09-14T19:37:33.337" v="289" actId="26606"/>
          <ac:picMkLst>
            <pc:docMk/>
            <pc:sldMk cId="2306694631" sldId="414"/>
            <ac:picMk id="116" creationId="{33B142F2-F6F9-134E-0E08-10D128CB7BD6}"/>
          </ac:picMkLst>
        </pc:picChg>
        <pc:picChg chg="add del">
          <ac:chgData name="Reggie Ott" userId="e09ed141-9e79-4b44-a8be-5f761aebcf3c" providerId="ADAL" clId="{307705A8-8F74-417B-BCD2-6A7438DBF2D3}" dt="2022-09-14T19:37:35.061" v="291" actId="26606"/>
          <ac:picMkLst>
            <pc:docMk/>
            <pc:sldMk cId="2306694631" sldId="414"/>
            <ac:picMk id="132" creationId="{A6EABC9D-AC16-83DD-DD24-F36E4654DCAA}"/>
          </ac:picMkLst>
        </pc:picChg>
        <pc:picChg chg="add">
          <ac:chgData name="Reggie Ott" userId="e09ed141-9e79-4b44-a8be-5f761aebcf3c" providerId="ADAL" clId="{307705A8-8F74-417B-BCD2-6A7438DBF2D3}" dt="2022-09-14T19:38:05.706" v="296" actId="26606"/>
          <ac:picMkLst>
            <pc:docMk/>
            <pc:sldMk cId="2306694631" sldId="414"/>
            <ac:picMk id="177" creationId="{A6EABC9D-AC16-83DD-DD24-F36E4654DCAA}"/>
          </ac:picMkLst>
        </pc:picChg>
      </pc:sldChg>
      <pc:sldChg chg="modSp mod ord">
        <pc:chgData name="Reggie Ott" userId="e09ed141-9e79-4b44-a8be-5f761aebcf3c" providerId="ADAL" clId="{307705A8-8F74-417B-BCD2-6A7438DBF2D3}" dt="2022-10-05T13:19:00.190" v="6287"/>
        <pc:sldMkLst>
          <pc:docMk/>
          <pc:sldMk cId="2206487574" sldId="416"/>
        </pc:sldMkLst>
        <pc:spChg chg="mod">
          <ac:chgData name="Reggie Ott" userId="e09ed141-9e79-4b44-a8be-5f761aebcf3c" providerId="ADAL" clId="{307705A8-8F74-417B-BCD2-6A7438DBF2D3}" dt="2022-09-29T16:24:31.428" v="5449" actId="14100"/>
          <ac:spMkLst>
            <pc:docMk/>
            <pc:sldMk cId="2206487574" sldId="416"/>
            <ac:spMk id="2" creationId="{10783224-29D9-471C-905A-C41F2A68DA9A}"/>
          </ac:spMkLst>
        </pc:spChg>
        <pc:spChg chg="mod">
          <ac:chgData name="Reggie Ott" userId="e09ed141-9e79-4b44-a8be-5f761aebcf3c" providerId="ADAL" clId="{307705A8-8F74-417B-BCD2-6A7438DBF2D3}" dt="2022-10-03T15:32:09.145" v="5698" actId="1076"/>
          <ac:spMkLst>
            <pc:docMk/>
            <pc:sldMk cId="2206487574" sldId="416"/>
            <ac:spMk id="26" creationId="{9CAB9F13-EA7A-4F39-AE3D-EEFD97220B88}"/>
          </ac:spMkLst>
        </pc:spChg>
        <pc:spChg chg="mod">
          <ac:chgData name="Reggie Ott" userId="e09ed141-9e79-4b44-a8be-5f761aebcf3c" providerId="ADAL" clId="{307705A8-8F74-417B-BCD2-6A7438DBF2D3}" dt="2022-10-03T15:32:01.194" v="5696" actId="1076"/>
          <ac:spMkLst>
            <pc:docMk/>
            <pc:sldMk cId="2206487574" sldId="416"/>
            <ac:spMk id="35" creationId="{C1783634-6C38-4B6F-8E7E-12B23BD2049F}"/>
          </ac:spMkLst>
        </pc:spChg>
        <pc:spChg chg="mod">
          <ac:chgData name="Reggie Ott" userId="e09ed141-9e79-4b44-a8be-5f761aebcf3c" providerId="ADAL" clId="{307705A8-8F74-417B-BCD2-6A7438DBF2D3}" dt="2022-10-03T15:32:00.330" v="5695" actId="1076"/>
          <ac:spMkLst>
            <pc:docMk/>
            <pc:sldMk cId="2206487574" sldId="416"/>
            <ac:spMk id="48" creationId="{22AF19E7-E209-4562-B05D-B0B10742F898}"/>
          </ac:spMkLst>
        </pc:spChg>
        <pc:graphicFrameChg chg="mod">
          <ac:chgData name="Reggie Ott" userId="e09ed141-9e79-4b44-a8be-5f761aebcf3c" providerId="ADAL" clId="{307705A8-8F74-417B-BCD2-6A7438DBF2D3}" dt="2022-09-29T16:23:40.494" v="5447" actId="1076"/>
          <ac:graphicFrameMkLst>
            <pc:docMk/>
            <pc:sldMk cId="2206487574" sldId="416"/>
            <ac:graphicFrameMk id="3" creationId="{9BF89F9E-845C-4B02-9734-52865532E23F}"/>
          </ac:graphicFrameMkLst>
        </pc:graphicFrameChg>
        <pc:graphicFrameChg chg="mod modGraphic">
          <ac:chgData name="Reggie Ott" userId="e09ed141-9e79-4b44-a8be-5f761aebcf3c" providerId="ADAL" clId="{307705A8-8F74-417B-BCD2-6A7438DBF2D3}" dt="2022-10-03T15:31:59.370" v="5694" actId="14100"/>
          <ac:graphicFrameMkLst>
            <pc:docMk/>
            <pc:sldMk cId="2206487574" sldId="416"/>
            <ac:graphicFrameMk id="34" creationId="{35AEE105-7933-4A8C-BE93-1DBC00BA225D}"/>
          </ac:graphicFrameMkLst>
        </pc:graphicFrameChg>
        <pc:cxnChg chg="mod">
          <ac:chgData name="Reggie Ott" userId="e09ed141-9e79-4b44-a8be-5f761aebcf3c" providerId="ADAL" clId="{307705A8-8F74-417B-BCD2-6A7438DBF2D3}" dt="2022-09-29T16:26:41.789" v="5498" actId="1076"/>
          <ac:cxnSpMkLst>
            <pc:docMk/>
            <pc:sldMk cId="2206487574" sldId="416"/>
            <ac:cxnSpMk id="49" creationId="{3BDBBB39-2A4E-424A-87BB-32FBA02261B6}"/>
          </ac:cxnSpMkLst>
        </pc:cxnChg>
      </pc:sldChg>
      <pc:sldChg chg="addSp delSp modSp mod setBg">
        <pc:chgData name="Reggie Ott" userId="e09ed141-9e79-4b44-a8be-5f761aebcf3c" providerId="ADAL" clId="{307705A8-8F74-417B-BCD2-6A7438DBF2D3}" dt="2022-09-26T19:35:27.320" v="1666" actId="1076"/>
        <pc:sldMkLst>
          <pc:docMk/>
          <pc:sldMk cId="3861416502" sldId="417"/>
        </pc:sldMkLst>
        <pc:spChg chg="add del mod ord">
          <ac:chgData name="Reggie Ott" userId="e09ed141-9e79-4b44-a8be-5f761aebcf3c" providerId="ADAL" clId="{307705A8-8F74-417B-BCD2-6A7438DBF2D3}" dt="2022-09-21T19:49:03.309" v="508" actId="1076"/>
          <ac:spMkLst>
            <pc:docMk/>
            <pc:sldMk cId="3861416502" sldId="417"/>
            <ac:spMk id="2" creationId="{5B117816-342C-667A-8232-B597D007D961}"/>
          </ac:spMkLst>
        </pc:spChg>
        <pc:spChg chg="mod">
          <ac:chgData name="Reggie Ott" userId="e09ed141-9e79-4b44-a8be-5f761aebcf3c" providerId="ADAL" clId="{307705A8-8F74-417B-BCD2-6A7438DBF2D3}" dt="2022-09-26T19:35:27.320" v="1666" actId="1076"/>
          <ac:spMkLst>
            <pc:docMk/>
            <pc:sldMk cId="3861416502" sldId="417"/>
            <ac:spMk id="3" creationId="{BCE82419-276A-CCA5-6F4D-498DC9782679}"/>
          </ac:spMkLst>
        </pc:spChg>
        <pc:spChg chg="add del">
          <ac:chgData name="Reggie Ott" userId="e09ed141-9e79-4b44-a8be-5f761aebcf3c" providerId="ADAL" clId="{307705A8-8F74-417B-BCD2-6A7438DBF2D3}" dt="2022-09-21T19:46:34.215" v="500" actId="26606"/>
          <ac:spMkLst>
            <pc:docMk/>
            <pc:sldMk cId="3861416502" sldId="417"/>
            <ac:spMk id="6" creationId="{8651CFA9-6065-4243-AC48-858E359780B1}"/>
          </ac:spMkLst>
        </pc:spChg>
        <pc:spChg chg="add del">
          <ac:chgData name="Reggie Ott" userId="e09ed141-9e79-4b44-a8be-5f761aebcf3c" providerId="ADAL" clId="{307705A8-8F74-417B-BCD2-6A7438DBF2D3}" dt="2022-09-21T19:46:34.215" v="500" actId="26606"/>
          <ac:spMkLst>
            <pc:docMk/>
            <pc:sldMk cId="3861416502" sldId="417"/>
            <ac:spMk id="7" creationId="{37962AE0-6A1C-4B76-9D52-10E5E6D7D3BB}"/>
          </ac:spMkLst>
        </pc:spChg>
        <pc:spChg chg="add del">
          <ac:chgData name="Reggie Ott" userId="e09ed141-9e79-4b44-a8be-5f761aebcf3c" providerId="ADAL" clId="{307705A8-8F74-417B-BCD2-6A7438DBF2D3}" dt="2022-09-21T19:43:13.463" v="486" actId="26606"/>
          <ac:spMkLst>
            <pc:docMk/>
            <pc:sldMk cId="3861416502" sldId="417"/>
            <ac:spMk id="9" creationId="{8651CFA9-6065-4243-AC48-858E359780B1}"/>
          </ac:spMkLst>
        </pc:spChg>
        <pc:spChg chg="add del">
          <ac:chgData name="Reggie Ott" userId="e09ed141-9e79-4b44-a8be-5f761aebcf3c" providerId="ADAL" clId="{307705A8-8F74-417B-BCD2-6A7438DBF2D3}" dt="2022-09-21T19:43:13.463" v="486" actId="26606"/>
          <ac:spMkLst>
            <pc:docMk/>
            <pc:sldMk cId="3861416502" sldId="417"/>
            <ac:spMk id="11" creationId="{37962AE0-6A1C-4B76-9D52-10E5E6D7D3BB}"/>
          </ac:spMkLst>
        </pc:spChg>
        <pc:spChg chg="add del">
          <ac:chgData name="Reggie Ott" userId="e09ed141-9e79-4b44-a8be-5f761aebcf3c" providerId="ADAL" clId="{307705A8-8F74-417B-BCD2-6A7438DBF2D3}" dt="2022-09-21T19:46:42.622" v="502" actId="26606"/>
          <ac:spMkLst>
            <pc:docMk/>
            <pc:sldMk cId="3861416502" sldId="417"/>
            <ac:spMk id="34" creationId="{8651CFA9-6065-4243-AC48-858E359780B1}"/>
          </ac:spMkLst>
        </pc:spChg>
        <pc:spChg chg="add del">
          <ac:chgData name="Reggie Ott" userId="e09ed141-9e79-4b44-a8be-5f761aebcf3c" providerId="ADAL" clId="{307705A8-8F74-417B-BCD2-6A7438DBF2D3}" dt="2022-09-21T19:46:42.622" v="502" actId="26606"/>
          <ac:spMkLst>
            <pc:docMk/>
            <pc:sldMk cId="3861416502" sldId="417"/>
            <ac:spMk id="35" creationId="{37962AE0-6A1C-4B76-9D52-10E5E6D7D3BB}"/>
          </ac:spMkLst>
        </pc:spChg>
        <pc:spChg chg="add del">
          <ac:chgData name="Reggie Ott" userId="e09ed141-9e79-4b44-a8be-5f761aebcf3c" providerId="ADAL" clId="{307705A8-8F74-417B-BCD2-6A7438DBF2D3}" dt="2022-09-21T19:48:19.503" v="504" actId="26606"/>
          <ac:spMkLst>
            <pc:docMk/>
            <pc:sldMk cId="3861416502" sldId="417"/>
            <ac:spMk id="56" creationId="{8651CFA9-6065-4243-AC48-858E359780B1}"/>
          </ac:spMkLst>
        </pc:spChg>
        <pc:spChg chg="add del">
          <ac:chgData name="Reggie Ott" userId="e09ed141-9e79-4b44-a8be-5f761aebcf3c" providerId="ADAL" clId="{307705A8-8F74-417B-BCD2-6A7438DBF2D3}" dt="2022-09-21T19:48:19.503" v="504" actId="26606"/>
          <ac:spMkLst>
            <pc:docMk/>
            <pc:sldMk cId="3861416502" sldId="417"/>
            <ac:spMk id="57" creationId="{37962AE0-6A1C-4B76-9D52-10E5E6D7D3BB}"/>
          </ac:spMkLst>
        </pc:spChg>
        <pc:grpChg chg="add del">
          <ac:chgData name="Reggie Ott" userId="e09ed141-9e79-4b44-a8be-5f761aebcf3c" providerId="ADAL" clId="{307705A8-8F74-417B-BCD2-6A7438DBF2D3}" dt="2022-09-21T19:46:34.215" v="500" actId="26606"/>
          <ac:grpSpMkLst>
            <pc:docMk/>
            <pc:sldMk cId="3861416502" sldId="417"/>
            <ac:grpSpMk id="8" creationId="{FADD1535-ED83-48B3-8EB1-671A080F0918}"/>
          </ac:grpSpMkLst>
        </pc:grpChg>
        <pc:grpChg chg="add del">
          <ac:chgData name="Reggie Ott" userId="e09ed141-9e79-4b44-a8be-5f761aebcf3c" providerId="ADAL" clId="{307705A8-8F74-417B-BCD2-6A7438DBF2D3}" dt="2022-09-21T19:46:34.215" v="500" actId="26606"/>
          <ac:grpSpMkLst>
            <pc:docMk/>
            <pc:sldMk cId="3861416502" sldId="417"/>
            <ac:grpSpMk id="12" creationId="{01081332-6CA1-49C2-A979-7709509AD165}"/>
          </ac:grpSpMkLst>
        </pc:grpChg>
        <pc:grpChg chg="add del">
          <ac:chgData name="Reggie Ott" userId="e09ed141-9e79-4b44-a8be-5f761aebcf3c" providerId="ADAL" clId="{307705A8-8F74-417B-BCD2-6A7438DBF2D3}" dt="2022-09-21T19:43:13.463" v="486" actId="26606"/>
          <ac:grpSpMkLst>
            <pc:docMk/>
            <pc:sldMk cId="3861416502" sldId="417"/>
            <ac:grpSpMk id="13" creationId="{32D15CB3-AC64-41F7-86F8-22A111F3DC24}"/>
          </ac:grpSpMkLst>
        </pc:grpChg>
        <pc:grpChg chg="add del">
          <ac:chgData name="Reggie Ott" userId="e09ed141-9e79-4b44-a8be-5f761aebcf3c" providerId="ADAL" clId="{307705A8-8F74-417B-BCD2-6A7438DBF2D3}" dt="2022-09-21T19:43:13.463" v="486" actId="26606"/>
          <ac:grpSpMkLst>
            <pc:docMk/>
            <pc:sldMk cId="3861416502" sldId="417"/>
            <ac:grpSpMk id="23" creationId="{921D9B61-CDA2-49D1-82AA-534691496FE5}"/>
          </ac:grpSpMkLst>
        </pc:grpChg>
        <pc:grpChg chg="add del">
          <ac:chgData name="Reggie Ott" userId="e09ed141-9e79-4b44-a8be-5f761aebcf3c" providerId="ADAL" clId="{307705A8-8F74-417B-BCD2-6A7438DBF2D3}" dt="2022-09-21T19:46:42.622" v="502" actId="26606"/>
          <ac:grpSpMkLst>
            <pc:docMk/>
            <pc:sldMk cId="3861416502" sldId="417"/>
            <ac:grpSpMk id="36" creationId="{9C6A6A21-4C17-4D70-902F-429763934904}"/>
          </ac:grpSpMkLst>
        </pc:grpChg>
        <pc:grpChg chg="add del">
          <ac:chgData name="Reggie Ott" userId="e09ed141-9e79-4b44-a8be-5f761aebcf3c" providerId="ADAL" clId="{307705A8-8F74-417B-BCD2-6A7438DBF2D3}" dt="2022-09-21T19:46:42.622" v="502" actId="26606"/>
          <ac:grpSpMkLst>
            <pc:docMk/>
            <pc:sldMk cId="3861416502" sldId="417"/>
            <ac:grpSpMk id="46" creationId="{741948F9-C525-410D-9F0C-63EA1E0F393C}"/>
          </ac:grpSpMkLst>
        </pc:grpChg>
        <pc:grpChg chg="add del">
          <ac:chgData name="Reggie Ott" userId="e09ed141-9e79-4b44-a8be-5f761aebcf3c" providerId="ADAL" clId="{307705A8-8F74-417B-BCD2-6A7438DBF2D3}" dt="2022-09-21T19:48:19.503" v="504" actId="26606"/>
          <ac:grpSpMkLst>
            <pc:docMk/>
            <pc:sldMk cId="3861416502" sldId="417"/>
            <ac:grpSpMk id="58" creationId="{FADD1535-ED83-48B3-8EB1-671A080F0918}"/>
          </ac:grpSpMkLst>
        </pc:grpChg>
        <pc:grpChg chg="add del">
          <ac:chgData name="Reggie Ott" userId="e09ed141-9e79-4b44-a8be-5f761aebcf3c" providerId="ADAL" clId="{307705A8-8F74-417B-BCD2-6A7438DBF2D3}" dt="2022-09-21T19:48:19.503" v="504" actId="26606"/>
          <ac:grpSpMkLst>
            <pc:docMk/>
            <pc:sldMk cId="3861416502" sldId="417"/>
            <ac:grpSpMk id="60" creationId="{01081332-6CA1-49C2-A979-7709509AD165}"/>
          </ac:grpSpMkLst>
        </pc:grpChg>
        <pc:graphicFrameChg chg="add del">
          <ac:chgData name="Reggie Ott" userId="e09ed141-9e79-4b44-a8be-5f761aebcf3c" providerId="ADAL" clId="{307705A8-8F74-417B-BCD2-6A7438DBF2D3}" dt="2022-09-21T19:43:13.463" v="486" actId="26606"/>
          <ac:graphicFrameMkLst>
            <pc:docMk/>
            <pc:sldMk cId="3861416502" sldId="417"/>
            <ac:graphicFrameMk id="5" creationId="{FF76126E-325A-7BA8-936A-225B18C485D3}"/>
          </ac:graphicFrameMkLst>
        </pc:graphicFrameChg>
        <pc:picChg chg="add del">
          <ac:chgData name="Reggie Ott" userId="e09ed141-9e79-4b44-a8be-5f761aebcf3c" providerId="ADAL" clId="{307705A8-8F74-417B-BCD2-6A7438DBF2D3}" dt="2022-09-21T19:46:34.215" v="500" actId="26606"/>
          <ac:picMkLst>
            <pc:docMk/>
            <pc:sldMk cId="3861416502" sldId="417"/>
            <ac:picMk id="10" creationId="{16A695B0-6B6C-BBFA-12B1-FCE9BAA6C591}"/>
          </ac:picMkLst>
        </pc:picChg>
        <pc:picChg chg="add del">
          <ac:chgData name="Reggie Ott" userId="e09ed141-9e79-4b44-a8be-5f761aebcf3c" providerId="ADAL" clId="{307705A8-8F74-417B-BCD2-6A7438DBF2D3}" dt="2022-09-21T19:46:42.622" v="502" actId="26606"/>
          <ac:picMkLst>
            <pc:docMk/>
            <pc:sldMk cId="3861416502" sldId="417"/>
            <ac:picMk id="45" creationId="{8F74B075-D133-66B0-9C83-183452704CA8}"/>
          </ac:picMkLst>
        </pc:picChg>
        <pc:picChg chg="add del">
          <ac:chgData name="Reggie Ott" userId="e09ed141-9e79-4b44-a8be-5f761aebcf3c" providerId="ADAL" clId="{307705A8-8F74-417B-BCD2-6A7438DBF2D3}" dt="2022-09-21T19:48:19.503" v="504" actId="26606"/>
          <ac:picMkLst>
            <pc:docMk/>
            <pc:sldMk cId="3861416502" sldId="417"/>
            <ac:picMk id="59" creationId="{16A695B0-6B6C-BBFA-12B1-FCE9BAA6C591}"/>
          </ac:picMkLst>
        </pc:picChg>
      </pc:sldChg>
      <pc:sldChg chg="addSp delSp modSp mod setBg">
        <pc:chgData name="Reggie Ott" userId="e09ed141-9e79-4b44-a8be-5f761aebcf3c" providerId="ADAL" clId="{307705A8-8F74-417B-BCD2-6A7438DBF2D3}" dt="2022-09-26T19:35:12.007" v="1665" actId="1076"/>
        <pc:sldMkLst>
          <pc:docMk/>
          <pc:sldMk cId="3568252402" sldId="418"/>
        </pc:sldMkLst>
        <pc:spChg chg="add del mod ord">
          <ac:chgData name="Reggie Ott" userId="e09ed141-9e79-4b44-a8be-5f761aebcf3c" providerId="ADAL" clId="{307705A8-8F74-417B-BCD2-6A7438DBF2D3}" dt="2022-09-21T19:50:58.141" v="512" actId="1076"/>
          <ac:spMkLst>
            <pc:docMk/>
            <pc:sldMk cId="3568252402" sldId="418"/>
            <ac:spMk id="2" creationId="{419F80E4-C9DF-A3E6-03AB-CA3E3E89EF17}"/>
          </ac:spMkLst>
        </pc:spChg>
        <pc:spChg chg="mod">
          <ac:chgData name="Reggie Ott" userId="e09ed141-9e79-4b44-a8be-5f761aebcf3c" providerId="ADAL" clId="{307705A8-8F74-417B-BCD2-6A7438DBF2D3}" dt="2022-09-26T19:35:12.007" v="1665" actId="1076"/>
          <ac:spMkLst>
            <pc:docMk/>
            <pc:sldMk cId="3568252402" sldId="418"/>
            <ac:spMk id="3" creationId="{C5DC07D8-C94E-7CF7-DBFF-63C8FB48E58C}"/>
          </ac:spMkLst>
        </pc:spChg>
        <pc:spChg chg="add del">
          <ac:chgData name="Reggie Ott" userId="e09ed141-9e79-4b44-a8be-5f761aebcf3c" providerId="ADAL" clId="{307705A8-8F74-417B-BCD2-6A7438DBF2D3}" dt="2022-09-21T19:45:19.393" v="489" actId="26606"/>
          <ac:spMkLst>
            <pc:docMk/>
            <pc:sldMk cId="3568252402" sldId="418"/>
            <ac:spMk id="9" creationId="{8651CFA9-6065-4243-AC48-858E359780B1}"/>
          </ac:spMkLst>
        </pc:spChg>
        <pc:spChg chg="add del">
          <ac:chgData name="Reggie Ott" userId="e09ed141-9e79-4b44-a8be-5f761aebcf3c" providerId="ADAL" clId="{307705A8-8F74-417B-BCD2-6A7438DBF2D3}" dt="2022-09-21T19:45:19.393" v="489" actId="26606"/>
          <ac:spMkLst>
            <pc:docMk/>
            <pc:sldMk cId="3568252402" sldId="418"/>
            <ac:spMk id="11" creationId="{37962AE0-6A1C-4B76-9D52-10E5E6D7D3BB}"/>
          </ac:spMkLst>
        </pc:spChg>
        <pc:spChg chg="add del">
          <ac:chgData name="Reggie Ott" userId="e09ed141-9e79-4b44-a8be-5f761aebcf3c" providerId="ADAL" clId="{307705A8-8F74-417B-BCD2-6A7438DBF2D3}" dt="2022-09-21T19:45:25.015" v="491" actId="26606"/>
          <ac:spMkLst>
            <pc:docMk/>
            <pc:sldMk cId="3568252402" sldId="418"/>
            <ac:spMk id="34" creationId="{8651CFA9-6065-4243-AC48-858E359780B1}"/>
          </ac:spMkLst>
        </pc:spChg>
        <pc:spChg chg="add del">
          <ac:chgData name="Reggie Ott" userId="e09ed141-9e79-4b44-a8be-5f761aebcf3c" providerId="ADAL" clId="{307705A8-8F74-417B-BCD2-6A7438DBF2D3}" dt="2022-09-21T19:45:25.015" v="491" actId="26606"/>
          <ac:spMkLst>
            <pc:docMk/>
            <pc:sldMk cId="3568252402" sldId="418"/>
            <ac:spMk id="35" creationId="{37962AE0-6A1C-4B76-9D52-10E5E6D7D3BB}"/>
          </ac:spMkLst>
        </pc:spChg>
        <pc:spChg chg="add del">
          <ac:chgData name="Reggie Ott" userId="e09ed141-9e79-4b44-a8be-5f761aebcf3c" providerId="ADAL" clId="{307705A8-8F74-417B-BCD2-6A7438DBF2D3}" dt="2022-09-21T19:45:35.560" v="493" actId="26606"/>
          <ac:spMkLst>
            <pc:docMk/>
            <pc:sldMk cId="3568252402" sldId="418"/>
            <ac:spMk id="56" creationId="{8651CFA9-6065-4243-AC48-858E359780B1}"/>
          </ac:spMkLst>
        </pc:spChg>
        <pc:spChg chg="add del">
          <ac:chgData name="Reggie Ott" userId="e09ed141-9e79-4b44-a8be-5f761aebcf3c" providerId="ADAL" clId="{307705A8-8F74-417B-BCD2-6A7438DBF2D3}" dt="2022-09-21T19:45:35.560" v="493" actId="26606"/>
          <ac:spMkLst>
            <pc:docMk/>
            <pc:sldMk cId="3568252402" sldId="418"/>
            <ac:spMk id="57" creationId="{37962AE0-6A1C-4B76-9D52-10E5E6D7D3BB}"/>
          </ac:spMkLst>
        </pc:spChg>
        <pc:spChg chg="add del">
          <ac:chgData name="Reggie Ott" userId="e09ed141-9e79-4b44-a8be-5f761aebcf3c" providerId="ADAL" clId="{307705A8-8F74-417B-BCD2-6A7438DBF2D3}" dt="2022-09-21T19:48:26.527" v="505" actId="26606"/>
          <ac:spMkLst>
            <pc:docMk/>
            <pc:sldMk cId="3568252402" sldId="418"/>
            <ac:spMk id="66" creationId="{8651CFA9-6065-4243-AC48-858E359780B1}"/>
          </ac:spMkLst>
        </pc:spChg>
        <pc:spChg chg="add del">
          <ac:chgData name="Reggie Ott" userId="e09ed141-9e79-4b44-a8be-5f761aebcf3c" providerId="ADAL" clId="{307705A8-8F74-417B-BCD2-6A7438DBF2D3}" dt="2022-09-21T19:48:26.527" v="505" actId="26606"/>
          <ac:spMkLst>
            <pc:docMk/>
            <pc:sldMk cId="3568252402" sldId="418"/>
            <ac:spMk id="67" creationId="{37962AE0-6A1C-4B76-9D52-10E5E6D7D3BB}"/>
          </ac:spMkLst>
        </pc:spChg>
        <pc:spChg chg="add del">
          <ac:chgData name="Reggie Ott" userId="e09ed141-9e79-4b44-a8be-5f761aebcf3c" providerId="ADAL" clId="{307705A8-8F74-417B-BCD2-6A7438DBF2D3}" dt="2022-09-21T19:48:26.527" v="505" actId="26606"/>
          <ac:spMkLst>
            <pc:docMk/>
            <pc:sldMk cId="3568252402" sldId="418"/>
            <ac:spMk id="69" creationId="{419F80E4-C9DF-A3E6-03AB-CA3E3E89EF17}"/>
          </ac:spMkLst>
        </pc:spChg>
        <pc:grpChg chg="add del">
          <ac:chgData name="Reggie Ott" userId="e09ed141-9e79-4b44-a8be-5f761aebcf3c" providerId="ADAL" clId="{307705A8-8F74-417B-BCD2-6A7438DBF2D3}" dt="2022-09-21T19:45:19.393" v="489" actId="26606"/>
          <ac:grpSpMkLst>
            <pc:docMk/>
            <pc:sldMk cId="3568252402" sldId="418"/>
            <ac:grpSpMk id="13" creationId="{FADD1535-ED83-48B3-8EB1-671A080F0918}"/>
          </ac:grpSpMkLst>
        </pc:grpChg>
        <pc:grpChg chg="add del">
          <ac:chgData name="Reggie Ott" userId="e09ed141-9e79-4b44-a8be-5f761aebcf3c" providerId="ADAL" clId="{307705A8-8F74-417B-BCD2-6A7438DBF2D3}" dt="2022-09-21T19:45:19.393" v="489" actId="26606"/>
          <ac:grpSpMkLst>
            <pc:docMk/>
            <pc:sldMk cId="3568252402" sldId="418"/>
            <ac:grpSpMk id="23" creationId="{01081332-6CA1-49C2-A979-7709509AD165}"/>
          </ac:grpSpMkLst>
        </pc:grpChg>
        <pc:grpChg chg="add del">
          <ac:chgData name="Reggie Ott" userId="e09ed141-9e79-4b44-a8be-5f761aebcf3c" providerId="ADAL" clId="{307705A8-8F74-417B-BCD2-6A7438DBF2D3}" dt="2022-09-21T19:45:25.015" v="491" actId="26606"/>
          <ac:grpSpMkLst>
            <pc:docMk/>
            <pc:sldMk cId="3568252402" sldId="418"/>
            <ac:grpSpMk id="36" creationId="{FADD1535-ED83-48B3-8EB1-671A080F0918}"/>
          </ac:grpSpMkLst>
        </pc:grpChg>
        <pc:grpChg chg="add del">
          <ac:chgData name="Reggie Ott" userId="e09ed141-9e79-4b44-a8be-5f761aebcf3c" providerId="ADAL" clId="{307705A8-8F74-417B-BCD2-6A7438DBF2D3}" dt="2022-09-21T19:45:25.015" v="491" actId="26606"/>
          <ac:grpSpMkLst>
            <pc:docMk/>
            <pc:sldMk cId="3568252402" sldId="418"/>
            <ac:grpSpMk id="46" creationId="{01081332-6CA1-49C2-A979-7709509AD165}"/>
          </ac:grpSpMkLst>
        </pc:grpChg>
        <pc:grpChg chg="add del">
          <ac:chgData name="Reggie Ott" userId="e09ed141-9e79-4b44-a8be-5f761aebcf3c" providerId="ADAL" clId="{307705A8-8F74-417B-BCD2-6A7438DBF2D3}" dt="2022-09-21T19:45:35.560" v="493" actId="26606"/>
          <ac:grpSpMkLst>
            <pc:docMk/>
            <pc:sldMk cId="3568252402" sldId="418"/>
            <ac:grpSpMk id="58" creationId="{FADD1535-ED83-48B3-8EB1-671A080F0918}"/>
          </ac:grpSpMkLst>
        </pc:grpChg>
        <pc:grpChg chg="add del">
          <ac:chgData name="Reggie Ott" userId="e09ed141-9e79-4b44-a8be-5f761aebcf3c" providerId="ADAL" clId="{307705A8-8F74-417B-BCD2-6A7438DBF2D3}" dt="2022-09-21T19:45:35.560" v="493" actId="26606"/>
          <ac:grpSpMkLst>
            <pc:docMk/>
            <pc:sldMk cId="3568252402" sldId="418"/>
            <ac:grpSpMk id="60" creationId="{01081332-6CA1-49C2-A979-7709509AD165}"/>
          </ac:grpSpMkLst>
        </pc:grpChg>
        <pc:grpChg chg="add del">
          <ac:chgData name="Reggie Ott" userId="e09ed141-9e79-4b44-a8be-5f761aebcf3c" providerId="ADAL" clId="{307705A8-8F74-417B-BCD2-6A7438DBF2D3}" dt="2022-09-21T19:48:26.527" v="505" actId="26606"/>
          <ac:grpSpMkLst>
            <pc:docMk/>
            <pc:sldMk cId="3568252402" sldId="418"/>
            <ac:grpSpMk id="68" creationId="{FADD1535-ED83-48B3-8EB1-671A080F0918}"/>
          </ac:grpSpMkLst>
        </pc:grpChg>
        <pc:grpChg chg="add del">
          <ac:chgData name="Reggie Ott" userId="e09ed141-9e79-4b44-a8be-5f761aebcf3c" providerId="ADAL" clId="{307705A8-8F74-417B-BCD2-6A7438DBF2D3}" dt="2022-09-21T19:48:26.527" v="505" actId="26606"/>
          <ac:grpSpMkLst>
            <pc:docMk/>
            <pc:sldMk cId="3568252402" sldId="418"/>
            <ac:grpSpMk id="71" creationId="{01081332-6CA1-49C2-A979-7709509AD165}"/>
          </ac:grpSpMkLst>
        </pc:grpChg>
        <pc:graphicFrameChg chg="add del">
          <ac:chgData name="Reggie Ott" userId="e09ed141-9e79-4b44-a8be-5f761aebcf3c" providerId="ADAL" clId="{307705A8-8F74-417B-BCD2-6A7438DBF2D3}" dt="2022-09-21T19:45:43.390" v="495" actId="26606"/>
          <ac:graphicFrameMkLst>
            <pc:docMk/>
            <pc:sldMk cId="3568252402" sldId="418"/>
            <ac:graphicFrameMk id="62" creationId="{7EC56BC8-6F29-BE20-DA82-49868A2970A9}"/>
          </ac:graphicFrameMkLst>
        </pc:graphicFrameChg>
        <pc:graphicFrameChg chg="add del">
          <ac:chgData name="Reggie Ott" userId="e09ed141-9e79-4b44-a8be-5f761aebcf3c" providerId="ADAL" clId="{307705A8-8F74-417B-BCD2-6A7438DBF2D3}" dt="2022-09-21T19:45:45.229" v="497" actId="26606"/>
          <ac:graphicFrameMkLst>
            <pc:docMk/>
            <pc:sldMk cId="3568252402" sldId="418"/>
            <ac:graphicFrameMk id="64" creationId="{66B7988B-1673-1DC8-0883-5173132843E6}"/>
          </ac:graphicFrameMkLst>
        </pc:graphicFrameChg>
        <pc:picChg chg="add del">
          <ac:chgData name="Reggie Ott" userId="e09ed141-9e79-4b44-a8be-5f761aebcf3c" providerId="ADAL" clId="{307705A8-8F74-417B-BCD2-6A7438DBF2D3}" dt="2022-09-21T19:45:19.393" v="489" actId="26606"/>
          <ac:picMkLst>
            <pc:docMk/>
            <pc:sldMk cId="3568252402" sldId="418"/>
            <ac:picMk id="5" creationId="{A3925D38-C6E3-F544-CCAC-8BEF4B6A0D0C}"/>
          </ac:picMkLst>
        </pc:picChg>
        <pc:picChg chg="add del">
          <ac:chgData name="Reggie Ott" userId="e09ed141-9e79-4b44-a8be-5f761aebcf3c" providerId="ADAL" clId="{307705A8-8F74-417B-BCD2-6A7438DBF2D3}" dt="2022-09-21T19:45:25.015" v="491" actId="26606"/>
          <ac:picMkLst>
            <pc:docMk/>
            <pc:sldMk cId="3568252402" sldId="418"/>
            <ac:picMk id="45" creationId="{5FE86FAB-980D-BE8B-5A1C-1FC3B57EFB6E}"/>
          </ac:picMkLst>
        </pc:picChg>
        <pc:picChg chg="add del">
          <ac:chgData name="Reggie Ott" userId="e09ed141-9e79-4b44-a8be-5f761aebcf3c" providerId="ADAL" clId="{307705A8-8F74-417B-BCD2-6A7438DBF2D3}" dt="2022-09-21T19:45:35.560" v="493" actId="26606"/>
          <ac:picMkLst>
            <pc:docMk/>
            <pc:sldMk cId="3568252402" sldId="418"/>
            <ac:picMk id="59" creationId="{A3925D38-C6E3-F544-CCAC-8BEF4B6A0D0C}"/>
          </ac:picMkLst>
        </pc:picChg>
        <pc:picChg chg="add del">
          <ac:chgData name="Reggie Ott" userId="e09ed141-9e79-4b44-a8be-5f761aebcf3c" providerId="ADAL" clId="{307705A8-8F74-417B-BCD2-6A7438DBF2D3}" dt="2022-09-21T19:48:26.527" v="505" actId="26606"/>
          <ac:picMkLst>
            <pc:docMk/>
            <pc:sldMk cId="3568252402" sldId="418"/>
            <ac:picMk id="70" creationId="{A3925D38-C6E3-F544-CCAC-8BEF4B6A0D0C}"/>
          </ac:picMkLst>
        </pc:picChg>
      </pc:sldChg>
      <pc:sldChg chg="addSp delSp modSp mod setBg">
        <pc:chgData name="Reggie Ott" userId="e09ed141-9e79-4b44-a8be-5f761aebcf3c" providerId="ADAL" clId="{307705A8-8F74-417B-BCD2-6A7438DBF2D3}" dt="2022-09-26T19:27:36.222" v="1652" actId="1076"/>
        <pc:sldMkLst>
          <pc:docMk/>
          <pc:sldMk cId="556634218" sldId="419"/>
        </pc:sldMkLst>
        <pc:spChg chg="mod ord">
          <ac:chgData name="Reggie Ott" userId="e09ed141-9e79-4b44-a8be-5f761aebcf3c" providerId="ADAL" clId="{307705A8-8F74-417B-BCD2-6A7438DBF2D3}" dt="2022-09-26T19:27:30.124" v="1651" actId="1076"/>
          <ac:spMkLst>
            <pc:docMk/>
            <pc:sldMk cId="556634218" sldId="419"/>
            <ac:spMk id="2" creationId="{C0E343D2-A0F5-FBD7-2CAB-0E4D9E80CADC}"/>
          </ac:spMkLst>
        </pc:spChg>
        <pc:spChg chg="mod">
          <ac:chgData name="Reggie Ott" userId="e09ed141-9e79-4b44-a8be-5f761aebcf3c" providerId="ADAL" clId="{307705A8-8F74-417B-BCD2-6A7438DBF2D3}" dt="2022-09-26T19:27:36.222" v="1652" actId="1076"/>
          <ac:spMkLst>
            <pc:docMk/>
            <pc:sldMk cId="556634218" sldId="419"/>
            <ac:spMk id="3" creationId="{1FF3819C-AFF5-6BCB-077A-594A05913375}"/>
          </ac:spMkLst>
        </pc:spChg>
        <pc:spChg chg="add del">
          <ac:chgData name="Reggie Ott" userId="e09ed141-9e79-4b44-a8be-5f761aebcf3c" providerId="ADAL" clId="{307705A8-8F74-417B-BCD2-6A7438DBF2D3}" dt="2022-09-26T18:44:09.198" v="1596" actId="26606"/>
          <ac:spMkLst>
            <pc:docMk/>
            <pc:sldMk cId="556634218" sldId="419"/>
            <ac:spMk id="9" creationId="{8651CFA9-6065-4243-AC48-858E359780B1}"/>
          </ac:spMkLst>
        </pc:spChg>
        <pc:spChg chg="add del">
          <ac:chgData name="Reggie Ott" userId="e09ed141-9e79-4b44-a8be-5f761aebcf3c" providerId="ADAL" clId="{307705A8-8F74-417B-BCD2-6A7438DBF2D3}" dt="2022-09-26T18:43:49.717" v="1594" actId="26606"/>
          <ac:spMkLst>
            <pc:docMk/>
            <pc:sldMk cId="556634218" sldId="419"/>
            <ac:spMk id="10" creationId="{8651CFA9-6065-4243-AC48-858E359780B1}"/>
          </ac:spMkLst>
        </pc:spChg>
        <pc:spChg chg="add del">
          <ac:chgData name="Reggie Ott" userId="e09ed141-9e79-4b44-a8be-5f761aebcf3c" providerId="ADAL" clId="{307705A8-8F74-417B-BCD2-6A7438DBF2D3}" dt="2022-09-26T18:44:09.198" v="1596" actId="26606"/>
          <ac:spMkLst>
            <pc:docMk/>
            <pc:sldMk cId="556634218" sldId="419"/>
            <ac:spMk id="11" creationId="{37962AE0-6A1C-4B76-9D52-10E5E6D7D3BB}"/>
          </ac:spMkLst>
        </pc:spChg>
        <pc:spChg chg="add del">
          <ac:chgData name="Reggie Ott" userId="e09ed141-9e79-4b44-a8be-5f761aebcf3c" providerId="ADAL" clId="{307705A8-8F74-417B-BCD2-6A7438DBF2D3}" dt="2022-09-26T18:43:49.717" v="1594" actId="26606"/>
          <ac:spMkLst>
            <pc:docMk/>
            <pc:sldMk cId="556634218" sldId="419"/>
            <ac:spMk id="12" creationId="{37962AE0-6A1C-4B76-9D52-10E5E6D7D3BB}"/>
          </ac:spMkLst>
        </pc:spChg>
        <pc:spChg chg="add del">
          <ac:chgData name="Reggie Ott" userId="e09ed141-9e79-4b44-a8be-5f761aebcf3c" providerId="ADAL" clId="{307705A8-8F74-417B-BCD2-6A7438DBF2D3}" dt="2022-09-26T18:44:15.518" v="1598" actId="26606"/>
          <ac:spMkLst>
            <pc:docMk/>
            <pc:sldMk cId="556634218" sldId="419"/>
            <ac:spMk id="53" creationId="{8651CFA9-6065-4243-AC48-858E359780B1}"/>
          </ac:spMkLst>
        </pc:spChg>
        <pc:spChg chg="add del">
          <ac:chgData name="Reggie Ott" userId="e09ed141-9e79-4b44-a8be-5f761aebcf3c" providerId="ADAL" clId="{307705A8-8F74-417B-BCD2-6A7438DBF2D3}" dt="2022-09-26T18:44:15.518" v="1598" actId="26606"/>
          <ac:spMkLst>
            <pc:docMk/>
            <pc:sldMk cId="556634218" sldId="419"/>
            <ac:spMk id="54" creationId="{37962AE0-6A1C-4B76-9D52-10E5E6D7D3BB}"/>
          </ac:spMkLst>
        </pc:spChg>
        <pc:grpChg chg="add del">
          <ac:chgData name="Reggie Ott" userId="e09ed141-9e79-4b44-a8be-5f761aebcf3c" providerId="ADAL" clId="{307705A8-8F74-417B-BCD2-6A7438DBF2D3}" dt="2022-09-26T18:44:09.198" v="1596" actId="26606"/>
          <ac:grpSpMkLst>
            <pc:docMk/>
            <pc:sldMk cId="556634218" sldId="419"/>
            <ac:grpSpMk id="13" creationId="{9C6A6A21-4C17-4D70-902F-429763934904}"/>
          </ac:grpSpMkLst>
        </pc:grpChg>
        <pc:grpChg chg="add del">
          <ac:chgData name="Reggie Ott" userId="e09ed141-9e79-4b44-a8be-5f761aebcf3c" providerId="ADAL" clId="{307705A8-8F74-417B-BCD2-6A7438DBF2D3}" dt="2022-09-26T18:43:49.717" v="1594" actId="26606"/>
          <ac:grpSpMkLst>
            <pc:docMk/>
            <pc:sldMk cId="556634218" sldId="419"/>
            <ac:grpSpMk id="14" creationId="{34B438D8-EF7C-445C-8B7F-953BEB1BC133}"/>
          </ac:grpSpMkLst>
        </pc:grpChg>
        <pc:grpChg chg="add del">
          <ac:chgData name="Reggie Ott" userId="e09ed141-9e79-4b44-a8be-5f761aebcf3c" providerId="ADAL" clId="{307705A8-8F74-417B-BCD2-6A7438DBF2D3}" dt="2022-09-26T18:44:09.198" v="1596" actId="26606"/>
          <ac:grpSpMkLst>
            <pc:docMk/>
            <pc:sldMk cId="556634218" sldId="419"/>
            <ac:grpSpMk id="23" creationId="{741948F9-C525-410D-9F0C-63EA1E0F393C}"/>
          </ac:grpSpMkLst>
        </pc:grpChg>
        <pc:grpChg chg="add del">
          <ac:chgData name="Reggie Ott" userId="e09ed141-9e79-4b44-a8be-5f761aebcf3c" providerId="ADAL" clId="{307705A8-8F74-417B-BCD2-6A7438DBF2D3}" dt="2022-09-26T18:43:49.717" v="1594" actId="26606"/>
          <ac:grpSpMkLst>
            <pc:docMk/>
            <pc:sldMk cId="556634218" sldId="419"/>
            <ac:grpSpMk id="24" creationId="{284021E3-6F46-410C-BF43-B2DED736558E}"/>
          </ac:grpSpMkLst>
        </pc:grpChg>
        <pc:grpChg chg="add del">
          <ac:chgData name="Reggie Ott" userId="e09ed141-9e79-4b44-a8be-5f761aebcf3c" providerId="ADAL" clId="{307705A8-8F74-417B-BCD2-6A7438DBF2D3}" dt="2022-09-26T18:44:15.518" v="1598" actId="26606"/>
          <ac:grpSpMkLst>
            <pc:docMk/>
            <pc:sldMk cId="556634218" sldId="419"/>
            <ac:grpSpMk id="55" creationId="{9C6A6A21-4C17-4D70-902F-429763934904}"/>
          </ac:grpSpMkLst>
        </pc:grpChg>
        <pc:grpChg chg="add del">
          <ac:chgData name="Reggie Ott" userId="e09ed141-9e79-4b44-a8be-5f761aebcf3c" providerId="ADAL" clId="{307705A8-8F74-417B-BCD2-6A7438DBF2D3}" dt="2022-09-26T18:44:15.518" v="1598" actId="26606"/>
          <ac:grpSpMkLst>
            <pc:docMk/>
            <pc:sldMk cId="556634218" sldId="419"/>
            <ac:grpSpMk id="58" creationId="{741948F9-C525-410D-9F0C-63EA1E0F393C}"/>
          </ac:grpSpMkLst>
        </pc:grpChg>
        <pc:picChg chg="add del">
          <ac:chgData name="Reggie Ott" userId="e09ed141-9e79-4b44-a8be-5f761aebcf3c" providerId="ADAL" clId="{307705A8-8F74-417B-BCD2-6A7438DBF2D3}" dt="2022-09-26T18:44:09.198" v="1596" actId="26606"/>
          <ac:picMkLst>
            <pc:docMk/>
            <pc:sldMk cId="556634218" sldId="419"/>
            <ac:picMk id="5" creationId="{C3956C81-EF8E-8B08-C92B-B6A244B08EDE}"/>
          </ac:picMkLst>
        </pc:picChg>
        <pc:picChg chg="add del">
          <ac:chgData name="Reggie Ott" userId="e09ed141-9e79-4b44-a8be-5f761aebcf3c" providerId="ADAL" clId="{307705A8-8F74-417B-BCD2-6A7438DBF2D3}" dt="2022-09-26T18:43:49.717" v="1594" actId="26606"/>
          <ac:picMkLst>
            <pc:docMk/>
            <pc:sldMk cId="556634218" sldId="419"/>
            <ac:picMk id="7" creationId="{3B08D260-6878-95A8-F89D-0B3F4777069A}"/>
          </ac:picMkLst>
        </pc:picChg>
        <pc:picChg chg="add del">
          <ac:chgData name="Reggie Ott" userId="e09ed141-9e79-4b44-a8be-5f761aebcf3c" providerId="ADAL" clId="{307705A8-8F74-417B-BCD2-6A7438DBF2D3}" dt="2022-09-26T18:44:15.518" v="1598" actId="26606"/>
          <ac:picMkLst>
            <pc:docMk/>
            <pc:sldMk cId="556634218" sldId="419"/>
            <ac:picMk id="57" creationId="{2E399DC8-2930-5199-4C46-08C485BCCB19}"/>
          </ac:picMkLst>
        </pc:picChg>
      </pc:sldChg>
      <pc:sldChg chg="addSp delSp modSp mod setBg">
        <pc:chgData name="Reggie Ott" userId="e09ed141-9e79-4b44-a8be-5f761aebcf3c" providerId="ADAL" clId="{307705A8-8F74-417B-BCD2-6A7438DBF2D3}" dt="2022-09-21T19:43:49.329" v="487" actId="26606"/>
        <pc:sldMkLst>
          <pc:docMk/>
          <pc:sldMk cId="2476186927" sldId="420"/>
        </pc:sldMkLst>
        <pc:spChg chg="del">
          <ac:chgData name="Reggie Ott" userId="e09ed141-9e79-4b44-a8be-5f761aebcf3c" providerId="ADAL" clId="{307705A8-8F74-417B-BCD2-6A7438DBF2D3}" dt="2022-09-21T19:43:49.329" v="487" actId="26606"/>
          <ac:spMkLst>
            <pc:docMk/>
            <pc:sldMk cId="2476186927" sldId="420"/>
            <ac:spMk id="2" creationId="{F25AD638-49CE-C6AD-CF3C-F497980D182D}"/>
          </ac:spMkLst>
        </pc:spChg>
        <pc:spChg chg="mod">
          <ac:chgData name="Reggie Ott" userId="e09ed141-9e79-4b44-a8be-5f761aebcf3c" providerId="ADAL" clId="{307705A8-8F74-417B-BCD2-6A7438DBF2D3}" dt="2022-09-21T19:43:49.329" v="487" actId="26606"/>
          <ac:spMkLst>
            <pc:docMk/>
            <pc:sldMk cId="2476186927" sldId="420"/>
            <ac:spMk id="3" creationId="{D03BF618-468F-2CBC-90C5-0429F9FA60E9}"/>
          </ac:spMkLst>
        </pc:spChg>
        <pc:spChg chg="add">
          <ac:chgData name="Reggie Ott" userId="e09ed141-9e79-4b44-a8be-5f761aebcf3c" providerId="ADAL" clId="{307705A8-8F74-417B-BCD2-6A7438DBF2D3}" dt="2022-09-21T19:43:49.329" v="487" actId="26606"/>
          <ac:spMkLst>
            <pc:docMk/>
            <pc:sldMk cId="2476186927" sldId="420"/>
            <ac:spMk id="9" creationId="{8651CFA9-6065-4243-AC48-858E359780B1}"/>
          </ac:spMkLst>
        </pc:spChg>
        <pc:spChg chg="add">
          <ac:chgData name="Reggie Ott" userId="e09ed141-9e79-4b44-a8be-5f761aebcf3c" providerId="ADAL" clId="{307705A8-8F74-417B-BCD2-6A7438DBF2D3}" dt="2022-09-21T19:43:49.329" v="487" actId="26606"/>
          <ac:spMkLst>
            <pc:docMk/>
            <pc:sldMk cId="2476186927" sldId="420"/>
            <ac:spMk id="11" creationId="{37962AE0-6A1C-4B76-9D52-10E5E6D7D3BB}"/>
          </ac:spMkLst>
        </pc:spChg>
        <pc:grpChg chg="add">
          <ac:chgData name="Reggie Ott" userId="e09ed141-9e79-4b44-a8be-5f761aebcf3c" providerId="ADAL" clId="{307705A8-8F74-417B-BCD2-6A7438DBF2D3}" dt="2022-09-21T19:43:49.329" v="487" actId="26606"/>
          <ac:grpSpMkLst>
            <pc:docMk/>
            <pc:sldMk cId="2476186927" sldId="420"/>
            <ac:grpSpMk id="13" creationId="{32D15CB3-AC64-41F7-86F8-22A111F3DC24}"/>
          </ac:grpSpMkLst>
        </pc:grpChg>
        <pc:grpChg chg="add">
          <ac:chgData name="Reggie Ott" userId="e09ed141-9e79-4b44-a8be-5f761aebcf3c" providerId="ADAL" clId="{307705A8-8F74-417B-BCD2-6A7438DBF2D3}" dt="2022-09-21T19:43:49.329" v="487" actId="26606"/>
          <ac:grpSpMkLst>
            <pc:docMk/>
            <pc:sldMk cId="2476186927" sldId="420"/>
            <ac:grpSpMk id="23" creationId="{921D9B61-CDA2-49D1-82AA-534691496FE5}"/>
          </ac:grpSpMkLst>
        </pc:grpChg>
        <pc:graphicFrameChg chg="add">
          <ac:chgData name="Reggie Ott" userId="e09ed141-9e79-4b44-a8be-5f761aebcf3c" providerId="ADAL" clId="{307705A8-8F74-417B-BCD2-6A7438DBF2D3}" dt="2022-09-21T19:43:49.329" v="487" actId="26606"/>
          <ac:graphicFrameMkLst>
            <pc:docMk/>
            <pc:sldMk cId="2476186927" sldId="420"/>
            <ac:graphicFrameMk id="5" creationId="{F3B4996E-328D-FEB6-AC67-B47E0EFD6C78}"/>
          </ac:graphicFrameMkLst>
        </pc:graphicFrameChg>
      </pc:sldChg>
      <pc:sldChg chg="modSp mod">
        <pc:chgData name="Reggie Ott" userId="e09ed141-9e79-4b44-a8be-5f761aebcf3c" providerId="ADAL" clId="{307705A8-8F74-417B-BCD2-6A7438DBF2D3}" dt="2022-09-26T18:37:42.938" v="1592" actId="313"/>
        <pc:sldMkLst>
          <pc:docMk/>
          <pc:sldMk cId="3376557104" sldId="421"/>
        </pc:sldMkLst>
        <pc:spChg chg="mod">
          <ac:chgData name="Reggie Ott" userId="e09ed141-9e79-4b44-a8be-5f761aebcf3c" providerId="ADAL" clId="{307705A8-8F74-417B-BCD2-6A7438DBF2D3}" dt="2022-09-26T18:37:42.938" v="1592" actId="313"/>
          <ac:spMkLst>
            <pc:docMk/>
            <pc:sldMk cId="3376557104" sldId="421"/>
            <ac:spMk id="2" creationId="{BCB276EE-40AF-C8B1-FB08-D3BC5F5CA22B}"/>
          </ac:spMkLst>
        </pc:spChg>
        <pc:spChg chg="mod">
          <ac:chgData name="Reggie Ott" userId="e09ed141-9e79-4b44-a8be-5f761aebcf3c" providerId="ADAL" clId="{307705A8-8F74-417B-BCD2-6A7438DBF2D3}" dt="2022-09-21T19:52:03.659" v="519" actId="1076"/>
          <ac:spMkLst>
            <pc:docMk/>
            <pc:sldMk cId="3376557104" sldId="421"/>
            <ac:spMk id="3" creationId="{781E8665-D438-76F4-840A-A7AE7D8735EA}"/>
          </ac:spMkLst>
        </pc:spChg>
      </pc:sldChg>
      <pc:sldChg chg="modSp mod">
        <pc:chgData name="Reggie Ott" userId="e09ed141-9e79-4b44-a8be-5f761aebcf3c" providerId="ADAL" clId="{307705A8-8F74-417B-BCD2-6A7438DBF2D3}" dt="2022-09-21T19:52:27.985" v="523" actId="1076"/>
        <pc:sldMkLst>
          <pc:docMk/>
          <pc:sldMk cId="2756211635" sldId="422"/>
        </pc:sldMkLst>
        <pc:spChg chg="mod">
          <ac:chgData name="Reggie Ott" userId="e09ed141-9e79-4b44-a8be-5f761aebcf3c" providerId="ADAL" clId="{307705A8-8F74-417B-BCD2-6A7438DBF2D3}" dt="2022-09-21T19:52:23.787" v="522" actId="1076"/>
          <ac:spMkLst>
            <pc:docMk/>
            <pc:sldMk cId="2756211635" sldId="422"/>
            <ac:spMk id="2" creationId="{11346624-2D76-C8F4-0A39-828B3A51512F}"/>
          </ac:spMkLst>
        </pc:spChg>
        <pc:spChg chg="mod">
          <ac:chgData name="Reggie Ott" userId="e09ed141-9e79-4b44-a8be-5f761aebcf3c" providerId="ADAL" clId="{307705A8-8F74-417B-BCD2-6A7438DBF2D3}" dt="2022-09-21T19:52:27.985" v="523" actId="1076"/>
          <ac:spMkLst>
            <pc:docMk/>
            <pc:sldMk cId="2756211635" sldId="422"/>
            <ac:spMk id="3" creationId="{F0A00B83-9AEE-A778-70EA-2DEA409BF142}"/>
          </ac:spMkLst>
        </pc:spChg>
      </pc:sldChg>
      <pc:sldChg chg="modSp mod">
        <pc:chgData name="Reggie Ott" userId="e09ed141-9e79-4b44-a8be-5f761aebcf3c" providerId="ADAL" clId="{307705A8-8F74-417B-BCD2-6A7438DBF2D3}" dt="2022-09-26T19:29:16.678" v="1659" actId="1076"/>
        <pc:sldMkLst>
          <pc:docMk/>
          <pc:sldMk cId="1984136480" sldId="423"/>
        </pc:sldMkLst>
        <pc:spChg chg="mod">
          <ac:chgData name="Reggie Ott" userId="e09ed141-9e79-4b44-a8be-5f761aebcf3c" providerId="ADAL" clId="{307705A8-8F74-417B-BCD2-6A7438DBF2D3}" dt="2022-09-26T19:28:57.671" v="1657" actId="14100"/>
          <ac:spMkLst>
            <pc:docMk/>
            <pc:sldMk cId="1984136480" sldId="423"/>
            <ac:spMk id="2" creationId="{DFE7674E-373E-3C98-D95C-FE7CE08ACCA5}"/>
          </ac:spMkLst>
        </pc:spChg>
        <pc:spChg chg="mod">
          <ac:chgData name="Reggie Ott" userId="e09ed141-9e79-4b44-a8be-5f761aebcf3c" providerId="ADAL" clId="{307705A8-8F74-417B-BCD2-6A7438DBF2D3}" dt="2022-09-26T19:29:16.678" v="1659" actId="1076"/>
          <ac:spMkLst>
            <pc:docMk/>
            <pc:sldMk cId="1984136480" sldId="423"/>
            <ac:spMk id="3" creationId="{F4D3DBA9-AD4F-B629-1F9B-E97FD2DD7DEB}"/>
          </ac:spMkLst>
        </pc:spChg>
      </pc:sldChg>
      <pc:sldChg chg="modSp mod">
        <pc:chgData name="Reggie Ott" userId="e09ed141-9e79-4b44-a8be-5f761aebcf3c" providerId="ADAL" clId="{307705A8-8F74-417B-BCD2-6A7438DBF2D3}" dt="2022-09-22T20:56:56.860" v="635" actId="1076"/>
        <pc:sldMkLst>
          <pc:docMk/>
          <pc:sldMk cId="718154127" sldId="424"/>
        </pc:sldMkLst>
        <pc:spChg chg="mod">
          <ac:chgData name="Reggie Ott" userId="e09ed141-9e79-4b44-a8be-5f761aebcf3c" providerId="ADAL" clId="{307705A8-8F74-417B-BCD2-6A7438DBF2D3}" dt="2022-09-22T20:56:27.954" v="630" actId="1076"/>
          <ac:spMkLst>
            <pc:docMk/>
            <pc:sldMk cId="718154127" sldId="424"/>
            <ac:spMk id="2" creationId="{FB28D505-70A5-17CB-0280-2215E38B4189}"/>
          </ac:spMkLst>
        </pc:spChg>
        <pc:spChg chg="mod">
          <ac:chgData name="Reggie Ott" userId="e09ed141-9e79-4b44-a8be-5f761aebcf3c" providerId="ADAL" clId="{307705A8-8F74-417B-BCD2-6A7438DBF2D3}" dt="2022-09-22T20:56:56.860" v="635" actId="1076"/>
          <ac:spMkLst>
            <pc:docMk/>
            <pc:sldMk cId="718154127" sldId="424"/>
            <ac:spMk id="3" creationId="{976979F6-883A-B79C-F775-B04D27048A44}"/>
          </ac:spMkLst>
        </pc:spChg>
      </pc:sldChg>
      <pc:sldChg chg="modSp mod">
        <pc:chgData name="Reggie Ott" userId="e09ed141-9e79-4b44-a8be-5f761aebcf3c" providerId="ADAL" clId="{307705A8-8F74-417B-BCD2-6A7438DBF2D3}" dt="2022-09-22T20:55:58.966" v="625" actId="255"/>
        <pc:sldMkLst>
          <pc:docMk/>
          <pc:sldMk cId="2777671531" sldId="425"/>
        </pc:sldMkLst>
        <pc:spChg chg="mod">
          <ac:chgData name="Reggie Ott" userId="e09ed141-9e79-4b44-a8be-5f761aebcf3c" providerId="ADAL" clId="{307705A8-8F74-417B-BCD2-6A7438DBF2D3}" dt="2022-09-22T20:55:58.966" v="625" actId="255"/>
          <ac:spMkLst>
            <pc:docMk/>
            <pc:sldMk cId="2777671531" sldId="425"/>
            <ac:spMk id="2" creationId="{248DC75E-E310-4BBF-4E00-163CCF5708A8}"/>
          </ac:spMkLst>
        </pc:spChg>
        <pc:spChg chg="mod">
          <ac:chgData name="Reggie Ott" userId="e09ed141-9e79-4b44-a8be-5f761aebcf3c" providerId="ADAL" clId="{307705A8-8F74-417B-BCD2-6A7438DBF2D3}" dt="2022-09-22T20:55:50.258" v="624" actId="1076"/>
          <ac:spMkLst>
            <pc:docMk/>
            <pc:sldMk cId="2777671531" sldId="425"/>
            <ac:spMk id="3" creationId="{1F378465-DA9B-BB0F-94CC-1077F57863E0}"/>
          </ac:spMkLst>
        </pc:spChg>
      </pc:sldChg>
      <pc:sldChg chg="addSp delSp modSp mod setBg addAnim delAnim">
        <pc:chgData name="Reggie Ott" userId="e09ed141-9e79-4b44-a8be-5f761aebcf3c" providerId="ADAL" clId="{307705A8-8F74-417B-BCD2-6A7438DBF2D3}" dt="2022-09-27T18:02:13.884" v="3126" actId="20577"/>
        <pc:sldMkLst>
          <pc:docMk/>
          <pc:sldMk cId="4208227575" sldId="426"/>
        </pc:sldMkLst>
        <pc:spChg chg="mod ord">
          <ac:chgData name="Reggie Ott" userId="e09ed141-9e79-4b44-a8be-5f761aebcf3c" providerId="ADAL" clId="{307705A8-8F74-417B-BCD2-6A7438DBF2D3}" dt="2022-09-27T17:59:32.869" v="3110" actId="207"/>
          <ac:spMkLst>
            <pc:docMk/>
            <pc:sldMk cId="4208227575" sldId="426"/>
            <ac:spMk id="2" creationId="{D8A51293-00C9-7236-0758-BEA27D8B2404}"/>
          </ac:spMkLst>
        </pc:spChg>
        <pc:spChg chg="mod">
          <ac:chgData name="Reggie Ott" userId="e09ed141-9e79-4b44-a8be-5f761aebcf3c" providerId="ADAL" clId="{307705A8-8F74-417B-BCD2-6A7438DBF2D3}" dt="2022-09-27T18:02:13.884" v="3126" actId="20577"/>
          <ac:spMkLst>
            <pc:docMk/>
            <pc:sldMk cId="4208227575" sldId="426"/>
            <ac:spMk id="3" creationId="{056748B9-32C5-7323-B77D-0A0867F0D44A}"/>
          </ac:spMkLst>
        </pc:spChg>
        <pc:spChg chg="add del">
          <ac:chgData name="Reggie Ott" userId="e09ed141-9e79-4b44-a8be-5f761aebcf3c" providerId="ADAL" clId="{307705A8-8F74-417B-BCD2-6A7438DBF2D3}" dt="2022-09-22T20:58:39.034" v="638" actId="26606"/>
          <ac:spMkLst>
            <pc:docMk/>
            <pc:sldMk cId="4208227575" sldId="426"/>
            <ac:spMk id="9" creationId="{247A131F-D5DE-41A5-B4CF-4F345319B40B}"/>
          </ac:spMkLst>
        </pc:spChg>
        <pc:spChg chg="add del">
          <ac:chgData name="Reggie Ott" userId="e09ed141-9e79-4b44-a8be-5f761aebcf3c" providerId="ADAL" clId="{307705A8-8F74-417B-BCD2-6A7438DBF2D3}" dt="2022-09-22T20:58:39.034" v="638" actId="26606"/>
          <ac:spMkLst>
            <pc:docMk/>
            <pc:sldMk cId="4208227575" sldId="426"/>
            <ac:spMk id="11" creationId="{3AF4666D-BD98-40A5-A75F-478B982010B2}"/>
          </ac:spMkLst>
        </pc:spChg>
        <pc:spChg chg="add del">
          <ac:chgData name="Reggie Ott" userId="e09ed141-9e79-4b44-a8be-5f761aebcf3c" providerId="ADAL" clId="{307705A8-8F74-417B-BCD2-6A7438DBF2D3}" dt="2022-09-22T20:58:39.034" v="638" actId="26606"/>
          <ac:spMkLst>
            <pc:docMk/>
            <pc:sldMk cId="4208227575" sldId="426"/>
            <ac:spMk id="13" creationId="{68680585-71F9-4721-A998-4974171D2EB4}"/>
          </ac:spMkLst>
        </pc:spChg>
        <pc:spChg chg="add del">
          <ac:chgData name="Reggie Ott" userId="e09ed141-9e79-4b44-a8be-5f761aebcf3c" providerId="ADAL" clId="{307705A8-8F74-417B-BCD2-6A7438DBF2D3}" dt="2022-09-22T20:58:39.034" v="638" actId="26606"/>
          <ac:spMkLst>
            <pc:docMk/>
            <pc:sldMk cId="4208227575" sldId="426"/>
            <ac:spMk id="15" creationId="{12BC95C2-2EEC-4F59-ABA8-660B0D059CCF}"/>
          </ac:spMkLst>
        </pc:spChg>
        <pc:spChg chg="add del">
          <ac:chgData name="Reggie Ott" userId="e09ed141-9e79-4b44-a8be-5f761aebcf3c" providerId="ADAL" clId="{307705A8-8F74-417B-BCD2-6A7438DBF2D3}" dt="2022-09-22T20:58:39.034" v="638" actId="26606"/>
          <ac:spMkLst>
            <pc:docMk/>
            <pc:sldMk cId="4208227575" sldId="426"/>
            <ac:spMk id="35" creationId="{F1174801-1395-44C5-9B00-CCAC45C056E7}"/>
          </ac:spMkLst>
        </pc:spChg>
        <pc:spChg chg="add del">
          <ac:chgData name="Reggie Ott" userId="e09ed141-9e79-4b44-a8be-5f761aebcf3c" providerId="ADAL" clId="{307705A8-8F74-417B-BCD2-6A7438DBF2D3}" dt="2022-09-22T20:58:39.034" v="638" actId="26606"/>
          <ac:spMkLst>
            <pc:docMk/>
            <pc:sldMk cId="4208227575" sldId="426"/>
            <ac:spMk id="37" creationId="{996DFAFB-BCE1-4BEC-82FB-D574234DEF0A}"/>
          </ac:spMkLst>
        </pc:spChg>
        <pc:spChg chg="add del">
          <ac:chgData name="Reggie Ott" userId="e09ed141-9e79-4b44-a8be-5f761aebcf3c" providerId="ADAL" clId="{307705A8-8F74-417B-BCD2-6A7438DBF2D3}" dt="2022-09-22T20:58:39.034" v="638" actId="26606"/>
          <ac:spMkLst>
            <pc:docMk/>
            <pc:sldMk cId="4208227575" sldId="426"/>
            <ac:spMk id="39" creationId="{8D2A0DB3-EF43-4032-9B27-954E12CCB688}"/>
          </ac:spMkLst>
        </pc:spChg>
        <pc:spChg chg="add del">
          <ac:chgData name="Reggie Ott" userId="e09ed141-9e79-4b44-a8be-5f761aebcf3c" providerId="ADAL" clId="{307705A8-8F74-417B-BCD2-6A7438DBF2D3}" dt="2022-09-22T20:58:53.189" v="641" actId="26606"/>
          <ac:spMkLst>
            <pc:docMk/>
            <pc:sldMk cId="4208227575" sldId="426"/>
            <ac:spMk id="61" creationId="{8651CFA9-6065-4243-AC48-858E359780B1}"/>
          </ac:spMkLst>
        </pc:spChg>
        <pc:spChg chg="add del">
          <ac:chgData name="Reggie Ott" userId="e09ed141-9e79-4b44-a8be-5f761aebcf3c" providerId="ADAL" clId="{307705A8-8F74-417B-BCD2-6A7438DBF2D3}" dt="2022-09-22T20:58:53.189" v="641" actId="26606"/>
          <ac:spMkLst>
            <pc:docMk/>
            <pc:sldMk cId="4208227575" sldId="426"/>
            <ac:spMk id="62" creationId="{37962AE0-6A1C-4B76-9D52-10E5E6D7D3BB}"/>
          </ac:spMkLst>
        </pc:spChg>
        <pc:spChg chg="add del">
          <ac:chgData name="Reggie Ott" userId="e09ed141-9e79-4b44-a8be-5f761aebcf3c" providerId="ADAL" clId="{307705A8-8F74-417B-BCD2-6A7438DBF2D3}" dt="2022-09-22T20:59:20.769" v="645" actId="26606"/>
          <ac:spMkLst>
            <pc:docMk/>
            <pc:sldMk cId="4208227575" sldId="426"/>
            <ac:spMk id="81" creationId="{8651CFA9-6065-4243-AC48-858E359780B1}"/>
          </ac:spMkLst>
        </pc:spChg>
        <pc:spChg chg="add del">
          <ac:chgData name="Reggie Ott" userId="e09ed141-9e79-4b44-a8be-5f761aebcf3c" providerId="ADAL" clId="{307705A8-8F74-417B-BCD2-6A7438DBF2D3}" dt="2022-09-22T20:59:20.769" v="645" actId="26606"/>
          <ac:spMkLst>
            <pc:docMk/>
            <pc:sldMk cId="4208227575" sldId="426"/>
            <ac:spMk id="82" creationId="{37962AE0-6A1C-4B76-9D52-10E5E6D7D3BB}"/>
          </ac:spMkLst>
        </pc:spChg>
        <pc:spChg chg="add del">
          <ac:chgData name="Reggie Ott" userId="e09ed141-9e79-4b44-a8be-5f761aebcf3c" providerId="ADAL" clId="{307705A8-8F74-417B-BCD2-6A7438DBF2D3}" dt="2022-09-22T20:59:20.769" v="645" actId="26606"/>
          <ac:spMkLst>
            <pc:docMk/>
            <pc:sldMk cId="4208227575" sldId="426"/>
            <ac:spMk id="83" creationId="{16E12301-1C96-4D15-9838-D5B894B22365}"/>
          </ac:spMkLst>
        </pc:spChg>
        <pc:spChg chg="add">
          <ac:chgData name="Reggie Ott" userId="e09ed141-9e79-4b44-a8be-5f761aebcf3c" providerId="ADAL" clId="{307705A8-8F74-417B-BCD2-6A7438DBF2D3}" dt="2022-09-22T20:59:20.769" v="645" actId="26606"/>
          <ac:spMkLst>
            <pc:docMk/>
            <pc:sldMk cId="4208227575" sldId="426"/>
            <ac:spMk id="94" creationId="{247A131F-D5DE-41A5-B4CF-4F345319B40B}"/>
          </ac:spMkLst>
        </pc:spChg>
        <pc:spChg chg="add">
          <ac:chgData name="Reggie Ott" userId="e09ed141-9e79-4b44-a8be-5f761aebcf3c" providerId="ADAL" clId="{307705A8-8F74-417B-BCD2-6A7438DBF2D3}" dt="2022-09-22T20:59:20.769" v="645" actId="26606"/>
          <ac:spMkLst>
            <pc:docMk/>
            <pc:sldMk cId="4208227575" sldId="426"/>
            <ac:spMk id="96" creationId="{3AF4666D-BD98-40A5-A75F-478B982010B2}"/>
          </ac:spMkLst>
        </pc:spChg>
        <pc:spChg chg="add">
          <ac:chgData name="Reggie Ott" userId="e09ed141-9e79-4b44-a8be-5f761aebcf3c" providerId="ADAL" clId="{307705A8-8F74-417B-BCD2-6A7438DBF2D3}" dt="2022-09-22T20:59:20.769" v="645" actId="26606"/>
          <ac:spMkLst>
            <pc:docMk/>
            <pc:sldMk cId="4208227575" sldId="426"/>
            <ac:spMk id="98" creationId="{68680585-71F9-4721-A998-4974171D2EB4}"/>
          </ac:spMkLst>
        </pc:spChg>
        <pc:spChg chg="add">
          <ac:chgData name="Reggie Ott" userId="e09ed141-9e79-4b44-a8be-5f761aebcf3c" providerId="ADAL" clId="{307705A8-8F74-417B-BCD2-6A7438DBF2D3}" dt="2022-09-22T20:59:20.769" v="645" actId="26606"/>
          <ac:spMkLst>
            <pc:docMk/>
            <pc:sldMk cId="4208227575" sldId="426"/>
            <ac:spMk id="100" creationId="{12BC95C2-2EEC-4F59-ABA8-660B0D059CCF}"/>
          </ac:spMkLst>
        </pc:spChg>
        <pc:spChg chg="add">
          <ac:chgData name="Reggie Ott" userId="e09ed141-9e79-4b44-a8be-5f761aebcf3c" providerId="ADAL" clId="{307705A8-8F74-417B-BCD2-6A7438DBF2D3}" dt="2022-09-22T20:59:20.769" v="645" actId="26606"/>
          <ac:spMkLst>
            <pc:docMk/>
            <pc:sldMk cId="4208227575" sldId="426"/>
            <ac:spMk id="120" creationId="{F1174801-1395-44C5-9B00-CCAC45C056E7}"/>
          </ac:spMkLst>
        </pc:spChg>
        <pc:spChg chg="add">
          <ac:chgData name="Reggie Ott" userId="e09ed141-9e79-4b44-a8be-5f761aebcf3c" providerId="ADAL" clId="{307705A8-8F74-417B-BCD2-6A7438DBF2D3}" dt="2022-09-22T20:59:20.769" v="645" actId="26606"/>
          <ac:spMkLst>
            <pc:docMk/>
            <pc:sldMk cId="4208227575" sldId="426"/>
            <ac:spMk id="122" creationId="{996DFAFB-BCE1-4BEC-82FB-D574234DEF0A}"/>
          </ac:spMkLst>
        </pc:spChg>
        <pc:spChg chg="add">
          <ac:chgData name="Reggie Ott" userId="e09ed141-9e79-4b44-a8be-5f761aebcf3c" providerId="ADAL" clId="{307705A8-8F74-417B-BCD2-6A7438DBF2D3}" dt="2022-09-22T20:59:20.769" v="645" actId="26606"/>
          <ac:spMkLst>
            <pc:docMk/>
            <pc:sldMk cId="4208227575" sldId="426"/>
            <ac:spMk id="124" creationId="{60E728E6-A07E-4A6C-AB92-D56E1402F61A}"/>
          </ac:spMkLst>
        </pc:spChg>
        <pc:grpChg chg="add del">
          <ac:chgData name="Reggie Ott" userId="e09ed141-9e79-4b44-a8be-5f761aebcf3c" providerId="ADAL" clId="{307705A8-8F74-417B-BCD2-6A7438DBF2D3}" dt="2022-09-22T20:58:39.034" v="638" actId="26606"/>
          <ac:grpSpMkLst>
            <pc:docMk/>
            <pc:sldMk cId="4208227575" sldId="426"/>
            <ac:grpSpMk id="17" creationId="{03E9870D-4BBA-43AF-8D44-BBADF020CFF6}"/>
          </ac:grpSpMkLst>
        </pc:grpChg>
        <pc:grpChg chg="add del">
          <ac:chgData name="Reggie Ott" userId="e09ed141-9e79-4b44-a8be-5f761aebcf3c" providerId="ADAL" clId="{307705A8-8F74-417B-BCD2-6A7438DBF2D3}" dt="2022-09-22T20:59:20.769" v="645" actId="26606"/>
          <ac:grpSpMkLst>
            <pc:docMk/>
            <pc:sldMk cId="4208227575" sldId="426"/>
            <ac:grpSpMk id="24" creationId="{34676384-D846-461C-B8F3-BDB849B4A408}"/>
          </ac:grpSpMkLst>
        </pc:grpChg>
        <pc:grpChg chg="add del">
          <ac:chgData name="Reggie Ott" userId="e09ed141-9e79-4b44-a8be-5f761aebcf3c" providerId="ADAL" clId="{307705A8-8F74-417B-BCD2-6A7438DBF2D3}" dt="2022-09-22T20:58:39.034" v="638" actId="26606"/>
          <ac:grpSpMkLst>
            <pc:docMk/>
            <pc:sldMk cId="4208227575" sldId="426"/>
            <ac:grpSpMk id="26" creationId="{C3279E8D-2BAA-4CB1-834B-09FADD54DE56}"/>
          </ac:grpSpMkLst>
        </pc:grpChg>
        <pc:grpChg chg="add del">
          <ac:chgData name="Reggie Ott" userId="e09ed141-9e79-4b44-a8be-5f761aebcf3c" providerId="ADAL" clId="{307705A8-8F74-417B-BCD2-6A7438DBF2D3}" dt="2022-09-22T20:58:39.034" v="638" actId="26606"/>
          <ac:grpSpMkLst>
            <pc:docMk/>
            <pc:sldMk cId="4208227575" sldId="426"/>
            <ac:grpSpMk id="41" creationId="{18579DB9-24B0-487B-81E3-8D02AD5F8C81}"/>
          </ac:grpSpMkLst>
        </pc:grpChg>
        <pc:grpChg chg="add del">
          <ac:chgData name="Reggie Ott" userId="e09ed141-9e79-4b44-a8be-5f761aebcf3c" providerId="ADAL" clId="{307705A8-8F74-417B-BCD2-6A7438DBF2D3}" dt="2022-09-22T20:58:39.034" v="638" actId="26606"/>
          <ac:grpSpMkLst>
            <pc:docMk/>
            <pc:sldMk cId="4208227575" sldId="426"/>
            <ac:grpSpMk id="50" creationId="{8F281804-17FE-49B9-9065-1A44CD473CAE}"/>
          </ac:grpSpMkLst>
        </pc:grpChg>
        <pc:grpChg chg="add del">
          <ac:chgData name="Reggie Ott" userId="e09ed141-9e79-4b44-a8be-5f761aebcf3c" providerId="ADAL" clId="{307705A8-8F74-417B-BCD2-6A7438DBF2D3}" dt="2022-09-22T20:58:53.189" v="641" actId="26606"/>
          <ac:grpSpMkLst>
            <pc:docMk/>
            <pc:sldMk cId="4208227575" sldId="426"/>
            <ac:grpSpMk id="63" creationId="{FADD1535-ED83-48B3-8EB1-671A080F0918}"/>
          </ac:grpSpMkLst>
        </pc:grpChg>
        <pc:grpChg chg="add del">
          <ac:chgData name="Reggie Ott" userId="e09ed141-9e79-4b44-a8be-5f761aebcf3c" providerId="ADAL" clId="{307705A8-8F74-417B-BCD2-6A7438DBF2D3}" dt="2022-09-22T20:58:53.189" v="641" actId="26606"/>
          <ac:grpSpMkLst>
            <pc:docMk/>
            <pc:sldMk cId="4208227575" sldId="426"/>
            <ac:grpSpMk id="71" creationId="{01081332-6CA1-49C2-A979-7709509AD165}"/>
          </ac:grpSpMkLst>
        </pc:grpChg>
        <pc:grpChg chg="add del">
          <ac:chgData name="Reggie Ott" userId="e09ed141-9e79-4b44-a8be-5f761aebcf3c" providerId="ADAL" clId="{307705A8-8F74-417B-BCD2-6A7438DBF2D3}" dt="2022-09-22T20:59:20.769" v="645" actId="26606"/>
          <ac:grpSpMkLst>
            <pc:docMk/>
            <pc:sldMk cId="4208227575" sldId="426"/>
            <ac:grpSpMk id="85" creationId="{D7A5FD75-4B35-4162-9304-569491255811}"/>
          </ac:grpSpMkLst>
        </pc:grpChg>
        <pc:grpChg chg="add">
          <ac:chgData name="Reggie Ott" userId="e09ed141-9e79-4b44-a8be-5f761aebcf3c" providerId="ADAL" clId="{307705A8-8F74-417B-BCD2-6A7438DBF2D3}" dt="2022-09-22T20:59:20.769" v="645" actId="26606"/>
          <ac:grpSpMkLst>
            <pc:docMk/>
            <pc:sldMk cId="4208227575" sldId="426"/>
            <ac:grpSpMk id="102" creationId="{03E9870D-4BBA-43AF-8D44-BBADF020CFF6}"/>
          </ac:grpSpMkLst>
        </pc:grpChg>
        <pc:grpChg chg="add">
          <ac:chgData name="Reggie Ott" userId="e09ed141-9e79-4b44-a8be-5f761aebcf3c" providerId="ADAL" clId="{307705A8-8F74-417B-BCD2-6A7438DBF2D3}" dt="2022-09-22T20:59:20.769" v="645" actId="26606"/>
          <ac:grpSpMkLst>
            <pc:docMk/>
            <pc:sldMk cId="4208227575" sldId="426"/>
            <ac:grpSpMk id="111" creationId="{C3279E8D-2BAA-4CB1-834B-09FADD54DE56}"/>
          </ac:grpSpMkLst>
        </pc:grpChg>
        <pc:grpChg chg="add">
          <ac:chgData name="Reggie Ott" userId="e09ed141-9e79-4b44-a8be-5f761aebcf3c" providerId="ADAL" clId="{307705A8-8F74-417B-BCD2-6A7438DBF2D3}" dt="2022-09-22T20:59:20.769" v="645" actId="26606"/>
          <ac:grpSpMkLst>
            <pc:docMk/>
            <pc:sldMk cId="4208227575" sldId="426"/>
            <ac:grpSpMk id="126" creationId="{18579DB9-24B0-487B-81E3-8D02AD5F8C81}"/>
          </ac:grpSpMkLst>
        </pc:grpChg>
        <pc:grpChg chg="add">
          <ac:chgData name="Reggie Ott" userId="e09ed141-9e79-4b44-a8be-5f761aebcf3c" providerId="ADAL" clId="{307705A8-8F74-417B-BCD2-6A7438DBF2D3}" dt="2022-09-22T20:59:20.769" v="645" actId="26606"/>
          <ac:grpSpMkLst>
            <pc:docMk/>
            <pc:sldMk cId="4208227575" sldId="426"/>
            <ac:grpSpMk id="135" creationId="{5C0E6139-8A19-4905-87E2-E547D7B7F1AF}"/>
          </ac:grpSpMkLst>
        </pc:grpChg>
        <pc:grpChg chg="add">
          <ac:chgData name="Reggie Ott" userId="e09ed141-9e79-4b44-a8be-5f761aebcf3c" providerId="ADAL" clId="{307705A8-8F74-417B-BCD2-6A7438DBF2D3}" dt="2022-09-22T20:59:20.769" v="645" actId="26606"/>
          <ac:grpSpMkLst>
            <pc:docMk/>
            <pc:sldMk cId="4208227575" sldId="426"/>
            <ac:grpSpMk id="139" creationId="{8F281804-17FE-49B9-9065-1A44CD473CAE}"/>
          </ac:grpSpMkLst>
        </pc:grpChg>
        <pc:picChg chg="add del">
          <ac:chgData name="Reggie Ott" userId="e09ed141-9e79-4b44-a8be-5f761aebcf3c" providerId="ADAL" clId="{307705A8-8F74-417B-BCD2-6A7438DBF2D3}" dt="2022-09-22T20:58:39.034" v="638" actId="26606"/>
          <ac:picMkLst>
            <pc:docMk/>
            <pc:sldMk cId="4208227575" sldId="426"/>
            <ac:picMk id="5" creationId="{29DBD1BA-CD16-A7C5-AC0A-231D67A692F3}"/>
          </ac:picMkLst>
        </pc:picChg>
        <pc:picChg chg="add del">
          <ac:chgData name="Reggie Ott" userId="e09ed141-9e79-4b44-a8be-5f761aebcf3c" providerId="ADAL" clId="{307705A8-8F74-417B-BCD2-6A7438DBF2D3}" dt="2022-09-22T20:58:53.189" v="641" actId="26606"/>
          <ac:picMkLst>
            <pc:docMk/>
            <pc:sldMk cId="4208227575" sldId="426"/>
            <ac:picMk id="70" creationId="{F8F5223D-E050-0C3D-D906-5569F2175E73}"/>
          </ac:picMkLst>
        </pc:picChg>
        <pc:picChg chg="add mod">
          <ac:chgData name="Reggie Ott" userId="e09ed141-9e79-4b44-a8be-5f761aebcf3c" providerId="ADAL" clId="{307705A8-8F74-417B-BCD2-6A7438DBF2D3}" dt="2022-09-27T15:42:05.970" v="1686" actId="1076"/>
          <ac:picMkLst>
            <pc:docMk/>
            <pc:sldMk cId="4208227575" sldId="426"/>
            <ac:picMk id="84" creationId="{81BF409C-8C86-806E-9BDD-4AB85BE44BA9}"/>
          </ac:picMkLst>
        </pc:picChg>
      </pc:sldChg>
      <pc:sldChg chg="addSp delSp modSp mod setBg">
        <pc:chgData name="Reggie Ott" userId="e09ed141-9e79-4b44-a8be-5f761aebcf3c" providerId="ADAL" clId="{307705A8-8F74-417B-BCD2-6A7438DBF2D3}" dt="2022-09-27T20:05:19.081" v="5206" actId="20577"/>
        <pc:sldMkLst>
          <pc:docMk/>
          <pc:sldMk cId="2064239700" sldId="428"/>
        </pc:sldMkLst>
        <pc:spChg chg="add del mod">
          <ac:chgData name="Reggie Ott" userId="e09ed141-9e79-4b44-a8be-5f761aebcf3c" providerId="ADAL" clId="{307705A8-8F74-417B-BCD2-6A7438DBF2D3}" dt="2022-09-27T20:05:19.081" v="5206" actId="20577"/>
          <ac:spMkLst>
            <pc:docMk/>
            <pc:sldMk cId="2064239700" sldId="428"/>
            <ac:spMk id="2" creationId="{D16D895B-5B52-E73B-B9AD-1ADC429CC23F}"/>
          </ac:spMkLst>
        </pc:spChg>
        <pc:spChg chg="mod">
          <ac:chgData name="Reggie Ott" userId="e09ed141-9e79-4b44-a8be-5f761aebcf3c" providerId="ADAL" clId="{307705A8-8F74-417B-BCD2-6A7438DBF2D3}" dt="2022-09-27T20:01:05.987" v="5158" actId="26606"/>
          <ac:spMkLst>
            <pc:docMk/>
            <pc:sldMk cId="2064239700" sldId="428"/>
            <ac:spMk id="3" creationId="{B9E2FB2B-84E3-C4A8-AE85-64D6FDB4E1F6}"/>
          </ac:spMkLst>
        </pc:spChg>
        <pc:spChg chg="add del">
          <ac:chgData name="Reggie Ott" userId="e09ed141-9e79-4b44-a8be-5f761aebcf3c" providerId="ADAL" clId="{307705A8-8F74-417B-BCD2-6A7438DBF2D3}" dt="2022-09-27T20:00:54.544" v="5156" actId="26606"/>
          <ac:spMkLst>
            <pc:docMk/>
            <pc:sldMk cId="2064239700" sldId="428"/>
            <ac:spMk id="9" creationId="{8651CFA9-6065-4243-AC48-858E359780B1}"/>
          </ac:spMkLst>
        </pc:spChg>
        <pc:spChg chg="add del">
          <ac:chgData name="Reggie Ott" userId="e09ed141-9e79-4b44-a8be-5f761aebcf3c" providerId="ADAL" clId="{307705A8-8F74-417B-BCD2-6A7438DBF2D3}" dt="2022-09-27T20:00:54.544" v="5156" actId="26606"/>
          <ac:spMkLst>
            <pc:docMk/>
            <pc:sldMk cId="2064239700" sldId="428"/>
            <ac:spMk id="11" creationId="{37962AE0-6A1C-4B76-9D52-10E5E6D7D3BB}"/>
          </ac:spMkLst>
        </pc:spChg>
        <pc:spChg chg="add del">
          <ac:chgData name="Reggie Ott" userId="e09ed141-9e79-4b44-a8be-5f761aebcf3c" providerId="ADAL" clId="{307705A8-8F74-417B-BCD2-6A7438DBF2D3}" dt="2022-09-27T20:01:05.987" v="5158" actId="26606"/>
          <ac:spMkLst>
            <pc:docMk/>
            <pc:sldMk cId="2064239700" sldId="428"/>
            <ac:spMk id="34" creationId="{8651CFA9-6065-4243-AC48-858E359780B1}"/>
          </ac:spMkLst>
        </pc:spChg>
        <pc:spChg chg="add del">
          <ac:chgData name="Reggie Ott" userId="e09ed141-9e79-4b44-a8be-5f761aebcf3c" providerId="ADAL" clId="{307705A8-8F74-417B-BCD2-6A7438DBF2D3}" dt="2022-09-27T20:01:05.987" v="5158" actId="26606"/>
          <ac:spMkLst>
            <pc:docMk/>
            <pc:sldMk cId="2064239700" sldId="428"/>
            <ac:spMk id="35" creationId="{37962AE0-6A1C-4B76-9D52-10E5E6D7D3BB}"/>
          </ac:spMkLst>
        </pc:spChg>
        <pc:grpChg chg="add del">
          <ac:chgData name="Reggie Ott" userId="e09ed141-9e79-4b44-a8be-5f761aebcf3c" providerId="ADAL" clId="{307705A8-8F74-417B-BCD2-6A7438DBF2D3}" dt="2022-09-27T20:00:54.544" v="5156" actId="26606"/>
          <ac:grpSpMkLst>
            <pc:docMk/>
            <pc:sldMk cId="2064239700" sldId="428"/>
            <ac:grpSpMk id="13" creationId="{ED60728C-88AF-4686-B927-4D16FCA61202}"/>
          </ac:grpSpMkLst>
        </pc:grpChg>
        <pc:grpChg chg="add del">
          <ac:chgData name="Reggie Ott" userId="e09ed141-9e79-4b44-a8be-5f761aebcf3c" providerId="ADAL" clId="{307705A8-8F74-417B-BCD2-6A7438DBF2D3}" dt="2022-09-27T20:00:54.544" v="5156" actId="26606"/>
          <ac:grpSpMkLst>
            <pc:docMk/>
            <pc:sldMk cId="2064239700" sldId="428"/>
            <ac:grpSpMk id="23" creationId="{E29543BC-4F82-4E07-AB0A-5F4630678500}"/>
          </ac:grpSpMkLst>
        </pc:grpChg>
        <pc:grpChg chg="add del">
          <ac:chgData name="Reggie Ott" userId="e09ed141-9e79-4b44-a8be-5f761aebcf3c" providerId="ADAL" clId="{307705A8-8F74-417B-BCD2-6A7438DBF2D3}" dt="2022-09-27T20:01:05.987" v="5158" actId="26606"/>
          <ac:grpSpMkLst>
            <pc:docMk/>
            <pc:sldMk cId="2064239700" sldId="428"/>
            <ac:grpSpMk id="36" creationId="{32D15CB3-AC64-41F7-86F8-22A111F3DC24}"/>
          </ac:grpSpMkLst>
        </pc:grpChg>
        <pc:grpChg chg="add del">
          <ac:chgData name="Reggie Ott" userId="e09ed141-9e79-4b44-a8be-5f761aebcf3c" providerId="ADAL" clId="{307705A8-8F74-417B-BCD2-6A7438DBF2D3}" dt="2022-09-27T20:01:05.987" v="5158" actId="26606"/>
          <ac:grpSpMkLst>
            <pc:docMk/>
            <pc:sldMk cId="2064239700" sldId="428"/>
            <ac:grpSpMk id="45" creationId="{921D9B61-CDA2-49D1-82AA-534691496FE5}"/>
          </ac:grpSpMkLst>
        </pc:grpChg>
        <pc:graphicFrameChg chg="add del">
          <ac:chgData name="Reggie Ott" userId="e09ed141-9e79-4b44-a8be-5f761aebcf3c" providerId="ADAL" clId="{307705A8-8F74-417B-BCD2-6A7438DBF2D3}" dt="2022-09-27T20:00:54.544" v="5156" actId="26606"/>
          <ac:graphicFrameMkLst>
            <pc:docMk/>
            <pc:sldMk cId="2064239700" sldId="428"/>
            <ac:graphicFrameMk id="5" creationId="{A51F896A-3907-063A-099F-AA489110A027}"/>
          </ac:graphicFrameMkLst>
        </pc:graphicFrameChg>
        <pc:graphicFrameChg chg="add del">
          <ac:chgData name="Reggie Ott" userId="e09ed141-9e79-4b44-a8be-5f761aebcf3c" providerId="ADAL" clId="{307705A8-8F74-417B-BCD2-6A7438DBF2D3}" dt="2022-09-27T20:01:05.987" v="5158" actId="26606"/>
          <ac:graphicFrameMkLst>
            <pc:docMk/>
            <pc:sldMk cId="2064239700" sldId="428"/>
            <ac:graphicFrameMk id="54" creationId="{AD9B5EA9-0E95-7D5C-B536-E48EBCAC1088}"/>
          </ac:graphicFrameMkLst>
        </pc:graphicFrameChg>
      </pc:sldChg>
      <pc:sldChg chg="modSp add del mod">
        <pc:chgData name="Reggie Ott" userId="e09ed141-9e79-4b44-a8be-5f761aebcf3c" providerId="ADAL" clId="{307705A8-8F74-417B-BCD2-6A7438DBF2D3}" dt="2022-09-22T20:55:04.505" v="620" actId="1076"/>
        <pc:sldMkLst>
          <pc:docMk/>
          <pc:sldMk cId="3810962231" sldId="429"/>
        </pc:sldMkLst>
        <pc:spChg chg="mod">
          <ac:chgData name="Reggie Ott" userId="e09ed141-9e79-4b44-a8be-5f761aebcf3c" providerId="ADAL" clId="{307705A8-8F74-417B-BCD2-6A7438DBF2D3}" dt="2022-09-22T20:55:04.505" v="620" actId="1076"/>
          <ac:spMkLst>
            <pc:docMk/>
            <pc:sldMk cId="3810962231" sldId="429"/>
            <ac:spMk id="2" creationId="{BD7BE536-C609-8110-27E1-9B73F32BAC7F}"/>
          </ac:spMkLst>
        </pc:spChg>
        <pc:spChg chg="mod">
          <ac:chgData name="Reggie Ott" userId="e09ed141-9e79-4b44-a8be-5f761aebcf3c" providerId="ADAL" clId="{307705A8-8F74-417B-BCD2-6A7438DBF2D3}" dt="2022-09-22T20:54:54.633" v="618" actId="1076"/>
          <ac:spMkLst>
            <pc:docMk/>
            <pc:sldMk cId="3810962231" sldId="429"/>
            <ac:spMk id="3" creationId="{D425B566-EF96-D082-DCCB-03BEB7FF5E01}"/>
          </ac:spMkLst>
        </pc:spChg>
      </pc:sldChg>
      <pc:sldChg chg="modSp add del mod">
        <pc:chgData name="Reggie Ott" userId="e09ed141-9e79-4b44-a8be-5f761aebcf3c" providerId="ADAL" clId="{307705A8-8F74-417B-BCD2-6A7438DBF2D3}" dt="2022-09-22T20:55:32.540" v="622" actId="255"/>
        <pc:sldMkLst>
          <pc:docMk/>
          <pc:sldMk cId="1889888666" sldId="430"/>
        </pc:sldMkLst>
        <pc:spChg chg="mod">
          <ac:chgData name="Reggie Ott" userId="e09ed141-9e79-4b44-a8be-5f761aebcf3c" providerId="ADAL" clId="{307705A8-8F74-417B-BCD2-6A7438DBF2D3}" dt="2022-09-22T20:55:32.540" v="622" actId="255"/>
          <ac:spMkLst>
            <pc:docMk/>
            <pc:sldMk cId="1889888666" sldId="430"/>
            <ac:spMk id="2" creationId="{7E379C32-7ED0-CDA9-91E5-7180EA4428B2}"/>
          </ac:spMkLst>
        </pc:spChg>
        <pc:spChg chg="mod">
          <ac:chgData name="Reggie Ott" userId="e09ed141-9e79-4b44-a8be-5f761aebcf3c" providerId="ADAL" clId="{307705A8-8F74-417B-BCD2-6A7438DBF2D3}" dt="2022-09-22T20:55:27.443" v="621" actId="255"/>
          <ac:spMkLst>
            <pc:docMk/>
            <pc:sldMk cId="1889888666" sldId="430"/>
            <ac:spMk id="3" creationId="{1FEA38C8-47E4-23A2-27DB-AA9D4CCF3DFA}"/>
          </ac:spMkLst>
        </pc:spChg>
      </pc:sldChg>
      <pc:sldChg chg="addSp delSp modSp mod">
        <pc:chgData name="Reggie Ott" userId="e09ed141-9e79-4b44-a8be-5f761aebcf3c" providerId="ADAL" clId="{307705A8-8F74-417B-BCD2-6A7438DBF2D3}" dt="2022-09-22T20:40:03.445" v="544" actId="14100"/>
        <pc:sldMkLst>
          <pc:docMk/>
          <pc:sldMk cId="3395961778" sldId="465"/>
        </pc:sldMkLst>
        <pc:spChg chg="mod">
          <ac:chgData name="Reggie Ott" userId="e09ed141-9e79-4b44-a8be-5f761aebcf3c" providerId="ADAL" clId="{307705A8-8F74-417B-BCD2-6A7438DBF2D3}" dt="2022-09-22T20:40:03.445" v="544" actId="14100"/>
          <ac:spMkLst>
            <pc:docMk/>
            <pc:sldMk cId="3395961778" sldId="465"/>
            <ac:spMk id="2" creationId="{529947C8-3F5A-49A0-A906-F0CAF3E4CE5F}"/>
          </ac:spMkLst>
        </pc:spChg>
        <pc:spChg chg="add del mod">
          <ac:chgData name="Reggie Ott" userId="e09ed141-9e79-4b44-a8be-5f761aebcf3c" providerId="ADAL" clId="{307705A8-8F74-417B-BCD2-6A7438DBF2D3}" dt="2022-09-21T19:34:50.566" v="441" actId="26606"/>
          <ac:spMkLst>
            <pc:docMk/>
            <pc:sldMk cId="3395961778" sldId="465"/>
            <ac:spMk id="4" creationId="{65650771-9B61-45ED-8427-275962FE1C65}"/>
          </ac:spMkLst>
        </pc:spChg>
        <pc:spChg chg="mod">
          <ac:chgData name="Reggie Ott" userId="e09ed141-9e79-4b44-a8be-5f761aebcf3c" providerId="ADAL" clId="{307705A8-8F74-417B-BCD2-6A7438DBF2D3}" dt="2022-08-22T20:03:51.757" v="119" actId="27636"/>
          <ac:spMkLst>
            <pc:docMk/>
            <pc:sldMk cId="3395961778" sldId="465"/>
            <ac:spMk id="6" creationId="{E86919A6-40E3-44D6-ABC2-A581AB1ABD35}"/>
          </ac:spMkLst>
        </pc:spChg>
        <pc:graphicFrameChg chg="add del">
          <ac:chgData name="Reggie Ott" userId="e09ed141-9e79-4b44-a8be-5f761aebcf3c" providerId="ADAL" clId="{307705A8-8F74-417B-BCD2-6A7438DBF2D3}" dt="2022-08-22T20:11:04.858" v="152" actId="26606"/>
          <ac:graphicFrameMkLst>
            <pc:docMk/>
            <pc:sldMk cId="3395961778" sldId="465"/>
            <ac:graphicFrameMk id="9" creationId="{BEAF0B6D-725E-2C2F-489A-617A8F0EF507}"/>
          </ac:graphicFrameMkLst>
        </pc:graphicFrameChg>
        <pc:graphicFrameChg chg="add del">
          <ac:chgData name="Reggie Ott" userId="e09ed141-9e79-4b44-a8be-5f761aebcf3c" providerId="ADAL" clId="{307705A8-8F74-417B-BCD2-6A7438DBF2D3}" dt="2022-09-21T19:34:21.459" v="433" actId="26606"/>
          <ac:graphicFrameMkLst>
            <pc:docMk/>
            <pc:sldMk cId="3395961778" sldId="465"/>
            <ac:graphicFrameMk id="10" creationId="{677E37CC-D1A9-6184-1636-C77E29B5B476}"/>
          </ac:graphicFrameMkLst>
        </pc:graphicFrameChg>
        <pc:graphicFrameChg chg="add del">
          <ac:chgData name="Reggie Ott" userId="e09ed141-9e79-4b44-a8be-5f761aebcf3c" providerId="ADAL" clId="{307705A8-8F74-417B-BCD2-6A7438DBF2D3}" dt="2022-08-22T20:11:17.449" v="154" actId="26606"/>
          <ac:graphicFrameMkLst>
            <pc:docMk/>
            <pc:sldMk cId="3395961778" sldId="465"/>
            <ac:graphicFrameMk id="11" creationId="{46285A07-63F6-F9B1-4A19-56CF656CA605}"/>
          </ac:graphicFrameMkLst>
        </pc:graphicFrameChg>
        <pc:graphicFrameChg chg="add del">
          <ac:chgData name="Reggie Ott" userId="e09ed141-9e79-4b44-a8be-5f761aebcf3c" providerId="ADAL" clId="{307705A8-8F74-417B-BCD2-6A7438DBF2D3}" dt="2022-09-21T19:34:35.553" v="435" actId="26606"/>
          <ac:graphicFrameMkLst>
            <pc:docMk/>
            <pc:sldMk cId="3395961778" sldId="465"/>
            <ac:graphicFrameMk id="12" creationId="{E1893FE1-ECF0-D922-202F-9BEB674697C3}"/>
          </ac:graphicFrameMkLst>
        </pc:graphicFrameChg>
        <pc:graphicFrameChg chg="add del">
          <ac:chgData name="Reggie Ott" userId="e09ed141-9e79-4b44-a8be-5f761aebcf3c" providerId="ADAL" clId="{307705A8-8F74-417B-BCD2-6A7438DBF2D3}" dt="2022-08-22T20:11:19.607" v="156" actId="26606"/>
          <ac:graphicFrameMkLst>
            <pc:docMk/>
            <pc:sldMk cId="3395961778" sldId="465"/>
            <ac:graphicFrameMk id="13" creationId="{BEAF0B6D-725E-2C2F-489A-617A8F0EF507}"/>
          </ac:graphicFrameMkLst>
        </pc:graphicFrameChg>
        <pc:graphicFrameChg chg="add del">
          <ac:chgData name="Reggie Ott" userId="e09ed141-9e79-4b44-a8be-5f761aebcf3c" providerId="ADAL" clId="{307705A8-8F74-417B-BCD2-6A7438DBF2D3}" dt="2022-09-21T19:34:37.522" v="437" actId="26606"/>
          <ac:graphicFrameMkLst>
            <pc:docMk/>
            <pc:sldMk cId="3395961778" sldId="465"/>
            <ac:graphicFrameMk id="14" creationId="{677E37CC-D1A9-6184-1636-C77E29B5B476}"/>
          </ac:graphicFrameMkLst>
        </pc:graphicFrameChg>
        <pc:graphicFrameChg chg="add del">
          <ac:chgData name="Reggie Ott" userId="e09ed141-9e79-4b44-a8be-5f761aebcf3c" providerId="ADAL" clId="{307705A8-8F74-417B-BCD2-6A7438DBF2D3}" dt="2022-08-22T20:11:21.130" v="158" actId="26606"/>
          <ac:graphicFrameMkLst>
            <pc:docMk/>
            <pc:sldMk cId="3395961778" sldId="465"/>
            <ac:graphicFrameMk id="15" creationId="{DF87E5E4-0507-3F5A-97B2-EFD625134DEA}"/>
          </ac:graphicFrameMkLst>
        </pc:graphicFrameChg>
        <pc:graphicFrameChg chg="add del">
          <ac:chgData name="Reggie Ott" userId="e09ed141-9e79-4b44-a8be-5f761aebcf3c" providerId="ADAL" clId="{307705A8-8F74-417B-BCD2-6A7438DBF2D3}" dt="2022-09-21T19:34:39.281" v="439" actId="26606"/>
          <ac:graphicFrameMkLst>
            <pc:docMk/>
            <pc:sldMk cId="3395961778" sldId="465"/>
            <ac:graphicFrameMk id="16" creationId="{4ECFB7DB-5B05-3070-03CD-D5999D0A3FC0}"/>
          </ac:graphicFrameMkLst>
        </pc:graphicFrameChg>
        <pc:graphicFrameChg chg="add del">
          <ac:chgData name="Reggie Ott" userId="e09ed141-9e79-4b44-a8be-5f761aebcf3c" providerId="ADAL" clId="{307705A8-8F74-417B-BCD2-6A7438DBF2D3}" dt="2022-08-22T20:11:27.118" v="160" actId="26606"/>
          <ac:graphicFrameMkLst>
            <pc:docMk/>
            <pc:sldMk cId="3395961778" sldId="465"/>
            <ac:graphicFrameMk id="17" creationId="{46285A07-63F6-F9B1-4A19-56CF656CA605}"/>
          </ac:graphicFrameMkLst>
        </pc:graphicFrameChg>
        <pc:graphicFrameChg chg="add del">
          <ac:chgData name="Reggie Ott" userId="e09ed141-9e79-4b44-a8be-5f761aebcf3c" providerId="ADAL" clId="{307705A8-8F74-417B-BCD2-6A7438DBF2D3}" dt="2022-09-21T19:34:50.566" v="441" actId="26606"/>
          <ac:graphicFrameMkLst>
            <pc:docMk/>
            <pc:sldMk cId="3395961778" sldId="465"/>
            <ac:graphicFrameMk id="18" creationId="{E1893FE1-ECF0-D922-202F-9BEB674697C3}"/>
          </ac:graphicFrameMkLst>
        </pc:graphicFrameChg>
        <pc:graphicFrameChg chg="add del">
          <ac:chgData name="Reggie Ott" userId="e09ed141-9e79-4b44-a8be-5f761aebcf3c" providerId="ADAL" clId="{307705A8-8F74-417B-BCD2-6A7438DBF2D3}" dt="2022-08-22T20:11:34.413" v="162" actId="26606"/>
          <ac:graphicFrameMkLst>
            <pc:docMk/>
            <pc:sldMk cId="3395961778" sldId="465"/>
            <ac:graphicFrameMk id="19" creationId="{79D32F0D-5764-9227-D0AC-75D026E4CD2D}"/>
          </ac:graphicFrameMkLst>
        </pc:graphicFrameChg>
      </pc:sldChg>
      <pc:sldChg chg="modSp mod">
        <pc:chgData name="Reggie Ott" userId="e09ed141-9e79-4b44-a8be-5f761aebcf3c" providerId="ADAL" clId="{307705A8-8F74-417B-BCD2-6A7438DBF2D3}" dt="2022-09-22T20:39:41.325" v="541" actId="1076"/>
        <pc:sldMkLst>
          <pc:docMk/>
          <pc:sldMk cId="3712244065" sldId="466"/>
        </pc:sldMkLst>
        <pc:spChg chg="mod">
          <ac:chgData name="Reggie Ott" userId="e09ed141-9e79-4b44-a8be-5f761aebcf3c" providerId="ADAL" clId="{307705A8-8F74-417B-BCD2-6A7438DBF2D3}" dt="2022-09-22T20:39:41.325" v="541" actId="1076"/>
          <ac:spMkLst>
            <pc:docMk/>
            <pc:sldMk cId="3712244065" sldId="466"/>
            <ac:spMk id="8" creationId="{2A26F4F0-C868-4D53-B2F6-238CEE6AD726}"/>
          </ac:spMkLst>
        </pc:spChg>
      </pc:sldChg>
      <pc:sldChg chg="addSp delSp modSp mod setBg">
        <pc:chgData name="Reggie Ott" userId="e09ed141-9e79-4b44-a8be-5f761aebcf3c" providerId="ADAL" clId="{307705A8-8F74-417B-BCD2-6A7438DBF2D3}" dt="2022-09-22T21:43:55.116" v="838" actId="1076"/>
        <pc:sldMkLst>
          <pc:docMk/>
          <pc:sldMk cId="2937432357" sldId="467"/>
        </pc:sldMkLst>
        <pc:spChg chg="mod">
          <ac:chgData name="Reggie Ott" userId="e09ed141-9e79-4b44-a8be-5f761aebcf3c" providerId="ADAL" clId="{307705A8-8F74-417B-BCD2-6A7438DBF2D3}" dt="2022-09-22T21:42:59.651" v="837" actId="1076"/>
          <ac:spMkLst>
            <pc:docMk/>
            <pc:sldMk cId="2937432357" sldId="467"/>
            <ac:spMk id="2" creationId="{375512ED-04DC-4DC5-9628-3EFE472D13B1}"/>
          </ac:spMkLst>
        </pc:spChg>
        <pc:spChg chg="add del">
          <ac:chgData name="Reggie Ott" userId="e09ed141-9e79-4b44-a8be-5f761aebcf3c" providerId="ADAL" clId="{307705A8-8F74-417B-BCD2-6A7438DBF2D3}" dt="2022-08-22T20:05:59.703" v="130" actId="26606"/>
          <ac:spMkLst>
            <pc:docMk/>
            <pc:sldMk cId="2937432357" sldId="467"/>
            <ac:spMk id="3" creationId="{474D3204-1EEF-4422-ABAF-0D544DDC8372}"/>
          </ac:spMkLst>
        </pc:spChg>
        <pc:spChg chg="mod">
          <ac:chgData name="Reggie Ott" userId="e09ed141-9e79-4b44-a8be-5f761aebcf3c" providerId="ADAL" clId="{307705A8-8F74-417B-BCD2-6A7438DBF2D3}" dt="2022-08-22T20:05:59.703" v="130" actId="26606"/>
          <ac:spMkLst>
            <pc:docMk/>
            <pc:sldMk cId="2937432357" sldId="467"/>
            <ac:spMk id="4" creationId="{E2362FED-2F17-4803-94D8-603B814C3D0D}"/>
          </ac:spMkLst>
        </pc:spChg>
        <pc:spChg chg="add del">
          <ac:chgData name="Reggie Ott" userId="e09ed141-9e79-4b44-a8be-5f761aebcf3c" providerId="ADAL" clId="{307705A8-8F74-417B-BCD2-6A7438DBF2D3}" dt="2022-08-22T20:05:59.619" v="129" actId="26606"/>
          <ac:spMkLst>
            <pc:docMk/>
            <pc:sldMk cId="2937432357" sldId="467"/>
            <ac:spMk id="10" creationId="{8651CFA9-6065-4243-AC48-858E359780B1}"/>
          </ac:spMkLst>
        </pc:spChg>
        <pc:spChg chg="add del">
          <ac:chgData name="Reggie Ott" userId="e09ed141-9e79-4b44-a8be-5f761aebcf3c" providerId="ADAL" clId="{307705A8-8F74-417B-BCD2-6A7438DBF2D3}" dt="2022-08-22T20:05:59.619" v="129" actId="26606"/>
          <ac:spMkLst>
            <pc:docMk/>
            <pc:sldMk cId="2937432357" sldId="467"/>
            <ac:spMk id="12" creationId="{37962AE0-6A1C-4B76-9D52-10E5E6D7D3BB}"/>
          </ac:spMkLst>
        </pc:spChg>
        <pc:spChg chg="add del">
          <ac:chgData name="Reggie Ott" userId="e09ed141-9e79-4b44-a8be-5f761aebcf3c" providerId="ADAL" clId="{307705A8-8F74-417B-BCD2-6A7438DBF2D3}" dt="2022-08-22T20:06:44.409" v="141" actId="26606"/>
          <ac:spMkLst>
            <pc:docMk/>
            <pc:sldMk cId="2937432357" sldId="467"/>
            <ac:spMk id="35" creationId="{8651CFA9-6065-4243-AC48-858E359780B1}"/>
          </ac:spMkLst>
        </pc:spChg>
        <pc:spChg chg="add del">
          <ac:chgData name="Reggie Ott" userId="e09ed141-9e79-4b44-a8be-5f761aebcf3c" providerId="ADAL" clId="{307705A8-8F74-417B-BCD2-6A7438DBF2D3}" dt="2022-08-22T20:06:44.409" v="141" actId="26606"/>
          <ac:spMkLst>
            <pc:docMk/>
            <pc:sldMk cId="2937432357" sldId="467"/>
            <ac:spMk id="36" creationId="{37962AE0-6A1C-4B76-9D52-10E5E6D7D3BB}"/>
          </ac:spMkLst>
        </pc:spChg>
        <pc:spChg chg="add del">
          <ac:chgData name="Reggie Ott" userId="e09ed141-9e79-4b44-a8be-5f761aebcf3c" providerId="ADAL" clId="{307705A8-8F74-417B-BCD2-6A7438DBF2D3}" dt="2022-08-22T20:06:24.240" v="134" actId="26606"/>
          <ac:spMkLst>
            <pc:docMk/>
            <pc:sldMk cId="2937432357" sldId="467"/>
            <ac:spMk id="60" creationId="{8651CFA9-6065-4243-AC48-858E359780B1}"/>
          </ac:spMkLst>
        </pc:spChg>
        <pc:spChg chg="add del">
          <ac:chgData name="Reggie Ott" userId="e09ed141-9e79-4b44-a8be-5f761aebcf3c" providerId="ADAL" clId="{307705A8-8F74-417B-BCD2-6A7438DBF2D3}" dt="2022-08-22T20:06:24.240" v="134" actId="26606"/>
          <ac:spMkLst>
            <pc:docMk/>
            <pc:sldMk cId="2937432357" sldId="467"/>
            <ac:spMk id="62" creationId="{37962AE0-6A1C-4B76-9D52-10E5E6D7D3BB}"/>
          </ac:spMkLst>
        </pc:spChg>
        <pc:spChg chg="add del">
          <ac:chgData name="Reggie Ott" userId="e09ed141-9e79-4b44-a8be-5f761aebcf3c" providerId="ADAL" clId="{307705A8-8F74-417B-BCD2-6A7438DBF2D3}" dt="2022-08-22T20:06:36.293" v="136" actId="26606"/>
          <ac:spMkLst>
            <pc:docMk/>
            <pc:sldMk cId="2937432357" sldId="467"/>
            <ac:spMk id="85" creationId="{8651CFA9-6065-4243-AC48-858E359780B1}"/>
          </ac:spMkLst>
        </pc:spChg>
        <pc:spChg chg="add del">
          <ac:chgData name="Reggie Ott" userId="e09ed141-9e79-4b44-a8be-5f761aebcf3c" providerId="ADAL" clId="{307705A8-8F74-417B-BCD2-6A7438DBF2D3}" dt="2022-08-22T20:06:36.293" v="136" actId="26606"/>
          <ac:spMkLst>
            <pc:docMk/>
            <pc:sldMk cId="2937432357" sldId="467"/>
            <ac:spMk id="86" creationId="{37962AE0-6A1C-4B76-9D52-10E5E6D7D3BB}"/>
          </ac:spMkLst>
        </pc:spChg>
        <pc:spChg chg="add del">
          <ac:chgData name="Reggie Ott" userId="e09ed141-9e79-4b44-a8be-5f761aebcf3c" providerId="ADAL" clId="{307705A8-8F74-417B-BCD2-6A7438DBF2D3}" dt="2022-08-22T20:06:40.519" v="138" actId="26606"/>
          <ac:spMkLst>
            <pc:docMk/>
            <pc:sldMk cId="2937432357" sldId="467"/>
            <ac:spMk id="106" creationId="{8651CFA9-6065-4243-AC48-858E359780B1}"/>
          </ac:spMkLst>
        </pc:spChg>
        <pc:spChg chg="add del">
          <ac:chgData name="Reggie Ott" userId="e09ed141-9e79-4b44-a8be-5f761aebcf3c" providerId="ADAL" clId="{307705A8-8F74-417B-BCD2-6A7438DBF2D3}" dt="2022-08-22T20:06:40.519" v="138" actId="26606"/>
          <ac:spMkLst>
            <pc:docMk/>
            <pc:sldMk cId="2937432357" sldId="467"/>
            <ac:spMk id="107" creationId="{37962AE0-6A1C-4B76-9D52-10E5E6D7D3BB}"/>
          </ac:spMkLst>
        </pc:spChg>
        <pc:spChg chg="add del">
          <ac:chgData name="Reggie Ott" userId="e09ed141-9e79-4b44-a8be-5f761aebcf3c" providerId="ADAL" clId="{307705A8-8F74-417B-BCD2-6A7438DBF2D3}" dt="2022-08-22T20:06:44.364" v="140" actId="26606"/>
          <ac:spMkLst>
            <pc:docMk/>
            <pc:sldMk cId="2937432357" sldId="467"/>
            <ac:spMk id="111" creationId="{8651CFA9-6065-4243-AC48-858E359780B1}"/>
          </ac:spMkLst>
        </pc:spChg>
        <pc:spChg chg="add del">
          <ac:chgData name="Reggie Ott" userId="e09ed141-9e79-4b44-a8be-5f761aebcf3c" providerId="ADAL" clId="{307705A8-8F74-417B-BCD2-6A7438DBF2D3}" dt="2022-08-22T20:06:44.364" v="140" actId="26606"/>
          <ac:spMkLst>
            <pc:docMk/>
            <pc:sldMk cId="2937432357" sldId="467"/>
            <ac:spMk id="112" creationId="{37962AE0-6A1C-4B76-9D52-10E5E6D7D3BB}"/>
          </ac:spMkLst>
        </pc:spChg>
        <pc:spChg chg="add del">
          <ac:chgData name="Reggie Ott" userId="e09ed141-9e79-4b44-a8be-5f761aebcf3c" providerId="ADAL" clId="{307705A8-8F74-417B-BCD2-6A7438DBF2D3}" dt="2022-09-22T21:28:50.864" v="767" actId="26606"/>
          <ac:spMkLst>
            <pc:docMk/>
            <pc:sldMk cId="2937432357" sldId="467"/>
            <ac:spMk id="132" creationId="{8651CFA9-6065-4243-AC48-858E359780B1}"/>
          </ac:spMkLst>
        </pc:spChg>
        <pc:spChg chg="add del">
          <ac:chgData name="Reggie Ott" userId="e09ed141-9e79-4b44-a8be-5f761aebcf3c" providerId="ADAL" clId="{307705A8-8F74-417B-BCD2-6A7438DBF2D3}" dt="2022-09-22T21:28:50.864" v="767" actId="26606"/>
          <ac:spMkLst>
            <pc:docMk/>
            <pc:sldMk cId="2937432357" sldId="467"/>
            <ac:spMk id="133" creationId="{37962AE0-6A1C-4B76-9D52-10E5E6D7D3BB}"/>
          </ac:spMkLst>
        </pc:spChg>
        <pc:spChg chg="add del">
          <ac:chgData name="Reggie Ott" userId="e09ed141-9e79-4b44-a8be-5f761aebcf3c" providerId="ADAL" clId="{307705A8-8F74-417B-BCD2-6A7438DBF2D3}" dt="2022-09-22T21:28:40.840" v="764" actId="26606"/>
          <ac:spMkLst>
            <pc:docMk/>
            <pc:sldMk cId="2937432357" sldId="467"/>
            <ac:spMk id="137" creationId="{8651CFA9-6065-4243-AC48-858E359780B1}"/>
          </ac:spMkLst>
        </pc:spChg>
        <pc:spChg chg="add del">
          <ac:chgData name="Reggie Ott" userId="e09ed141-9e79-4b44-a8be-5f761aebcf3c" providerId="ADAL" clId="{307705A8-8F74-417B-BCD2-6A7438DBF2D3}" dt="2022-09-22T21:28:40.840" v="764" actId="26606"/>
          <ac:spMkLst>
            <pc:docMk/>
            <pc:sldMk cId="2937432357" sldId="467"/>
            <ac:spMk id="138" creationId="{37962AE0-6A1C-4B76-9D52-10E5E6D7D3BB}"/>
          </ac:spMkLst>
        </pc:spChg>
        <pc:spChg chg="add del">
          <ac:chgData name="Reggie Ott" userId="e09ed141-9e79-4b44-a8be-5f761aebcf3c" providerId="ADAL" clId="{307705A8-8F74-417B-BCD2-6A7438DBF2D3}" dt="2022-09-22T21:27:59.001" v="762" actId="26606"/>
          <ac:spMkLst>
            <pc:docMk/>
            <pc:sldMk cId="2937432357" sldId="467"/>
            <ac:spMk id="140" creationId="{8651CFA9-6065-4243-AC48-858E359780B1}"/>
          </ac:spMkLst>
        </pc:spChg>
        <pc:spChg chg="add del">
          <ac:chgData name="Reggie Ott" userId="e09ed141-9e79-4b44-a8be-5f761aebcf3c" providerId="ADAL" clId="{307705A8-8F74-417B-BCD2-6A7438DBF2D3}" dt="2022-09-22T21:27:59.001" v="762" actId="26606"/>
          <ac:spMkLst>
            <pc:docMk/>
            <pc:sldMk cId="2937432357" sldId="467"/>
            <ac:spMk id="142" creationId="{37962AE0-6A1C-4B76-9D52-10E5E6D7D3BB}"/>
          </ac:spMkLst>
        </pc:spChg>
        <pc:spChg chg="add del">
          <ac:chgData name="Reggie Ott" userId="e09ed141-9e79-4b44-a8be-5f761aebcf3c" providerId="ADAL" clId="{307705A8-8F74-417B-BCD2-6A7438DBF2D3}" dt="2022-09-22T21:28:50.771" v="766" actId="26606"/>
          <ac:spMkLst>
            <pc:docMk/>
            <pc:sldMk cId="2937432357" sldId="467"/>
            <ac:spMk id="179" creationId="{8651CFA9-6065-4243-AC48-858E359780B1}"/>
          </ac:spMkLst>
        </pc:spChg>
        <pc:spChg chg="add del">
          <ac:chgData name="Reggie Ott" userId="e09ed141-9e79-4b44-a8be-5f761aebcf3c" providerId="ADAL" clId="{307705A8-8F74-417B-BCD2-6A7438DBF2D3}" dt="2022-09-22T21:28:50.771" v="766" actId="26606"/>
          <ac:spMkLst>
            <pc:docMk/>
            <pc:sldMk cId="2937432357" sldId="467"/>
            <ac:spMk id="180" creationId="{37962AE0-6A1C-4B76-9D52-10E5E6D7D3BB}"/>
          </ac:spMkLst>
        </pc:spChg>
        <pc:spChg chg="add del">
          <ac:chgData name="Reggie Ott" userId="e09ed141-9e79-4b44-a8be-5f761aebcf3c" providerId="ADAL" clId="{307705A8-8F74-417B-BCD2-6A7438DBF2D3}" dt="2022-09-22T21:29:25.861" v="771" actId="26606"/>
          <ac:spMkLst>
            <pc:docMk/>
            <pc:sldMk cId="2937432357" sldId="467"/>
            <ac:spMk id="184" creationId="{8651CFA9-6065-4243-AC48-858E359780B1}"/>
          </ac:spMkLst>
        </pc:spChg>
        <pc:spChg chg="add del">
          <ac:chgData name="Reggie Ott" userId="e09ed141-9e79-4b44-a8be-5f761aebcf3c" providerId="ADAL" clId="{307705A8-8F74-417B-BCD2-6A7438DBF2D3}" dt="2022-09-22T21:29:25.861" v="771" actId="26606"/>
          <ac:spMkLst>
            <pc:docMk/>
            <pc:sldMk cId="2937432357" sldId="467"/>
            <ac:spMk id="185" creationId="{37962AE0-6A1C-4B76-9D52-10E5E6D7D3BB}"/>
          </ac:spMkLst>
        </pc:spChg>
        <pc:spChg chg="add del">
          <ac:chgData name="Reggie Ott" userId="e09ed141-9e79-4b44-a8be-5f761aebcf3c" providerId="ADAL" clId="{307705A8-8F74-417B-BCD2-6A7438DBF2D3}" dt="2022-09-22T21:29:25.736" v="770" actId="26606"/>
          <ac:spMkLst>
            <pc:docMk/>
            <pc:sldMk cId="2937432357" sldId="467"/>
            <ac:spMk id="208" creationId="{8651CFA9-6065-4243-AC48-858E359780B1}"/>
          </ac:spMkLst>
        </pc:spChg>
        <pc:spChg chg="add del">
          <ac:chgData name="Reggie Ott" userId="e09ed141-9e79-4b44-a8be-5f761aebcf3c" providerId="ADAL" clId="{307705A8-8F74-417B-BCD2-6A7438DBF2D3}" dt="2022-09-22T21:29:25.736" v="770" actId="26606"/>
          <ac:spMkLst>
            <pc:docMk/>
            <pc:sldMk cId="2937432357" sldId="467"/>
            <ac:spMk id="210" creationId="{37962AE0-6A1C-4B76-9D52-10E5E6D7D3BB}"/>
          </ac:spMkLst>
        </pc:spChg>
        <pc:spChg chg="add del">
          <ac:chgData name="Reggie Ott" userId="e09ed141-9e79-4b44-a8be-5f761aebcf3c" providerId="ADAL" clId="{307705A8-8F74-417B-BCD2-6A7438DBF2D3}" dt="2022-09-22T21:31:18.258" v="794" actId="26606"/>
          <ac:spMkLst>
            <pc:docMk/>
            <pc:sldMk cId="2937432357" sldId="467"/>
            <ac:spMk id="233" creationId="{8651CFA9-6065-4243-AC48-858E359780B1}"/>
          </ac:spMkLst>
        </pc:spChg>
        <pc:spChg chg="add del">
          <ac:chgData name="Reggie Ott" userId="e09ed141-9e79-4b44-a8be-5f761aebcf3c" providerId="ADAL" clId="{307705A8-8F74-417B-BCD2-6A7438DBF2D3}" dt="2022-09-22T21:31:18.258" v="794" actId="26606"/>
          <ac:spMkLst>
            <pc:docMk/>
            <pc:sldMk cId="2937432357" sldId="467"/>
            <ac:spMk id="234" creationId="{37962AE0-6A1C-4B76-9D52-10E5E6D7D3BB}"/>
          </ac:spMkLst>
        </pc:spChg>
        <pc:spChg chg="add del">
          <ac:chgData name="Reggie Ott" userId="e09ed141-9e79-4b44-a8be-5f761aebcf3c" providerId="ADAL" clId="{307705A8-8F74-417B-BCD2-6A7438DBF2D3}" dt="2022-09-22T21:30:46.762" v="784" actId="26606"/>
          <ac:spMkLst>
            <pc:docMk/>
            <pc:sldMk cId="2937432357" sldId="467"/>
            <ac:spMk id="257" creationId="{8651CFA9-6065-4243-AC48-858E359780B1}"/>
          </ac:spMkLst>
        </pc:spChg>
        <pc:spChg chg="add del">
          <ac:chgData name="Reggie Ott" userId="e09ed141-9e79-4b44-a8be-5f761aebcf3c" providerId="ADAL" clId="{307705A8-8F74-417B-BCD2-6A7438DBF2D3}" dt="2022-09-22T21:30:46.762" v="784" actId="26606"/>
          <ac:spMkLst>
            <pc:docMk/>
            <pc:sldMk cId="2937432357" sldId="467"/>
            <ac:spMk id="259" creationId="{37962AE0-6A1C-4B76-9D52-10E5E6D7D3BB}"/>
          </ac:spMkLst>
        </pc:spChg>
        <pc:spChg chg="add del">
          <ac:chgData name="Reggie Ott" userId="e09ed141-9e79-4b44-a8be-5f761aebcf3c" providerId="ADAL" clId="{307705A8-8F74-417B-BCD2-6A7438DBF2D3}" dt="2022-09-22T21:30:48.727" v="786" actId="26606"/>
          <ac:spMkLst>
            <pc:docMk/>
            <pc:sldMk cId="2937432357" sldId="467"/>
            <ac:spMk id="282" creationId="{8651CFA9-6065-4243-AC48-858E359780B1}"/>
          </ac:spMkLst>
        </pc:spChg>
        <pc:spChg chg="add del">
          <ac:chgData name="Reggie Ott" userId="e09ed141-9e79-4b44-a8be-5f761aebcf3c" providerId="ADAL" clId="{307705A8-8F74-417B-BCD2-6A7438DBF2D3}" dt="2022-09-22T21:30:48.727" v="786" actId="26606"/>
          <ac:spMkLst>
            <pc:docMk/>
            <pc:sldMk cId="2937432357" sldId="467"/>
            <ac:spMk id="283" creationId="{37962AE0-6A1C-4B76-9D52-10E5E6D7D3BB}"/>
          </ac:spMkLst>
        </pc:spChg>
        <pc:spChg chg="add del">
          <ac:chgData name="Reggie Ott" userId="e09ed141-9e79-4b44-a8be-5f761aebcf3c" providerId="ADAL" clId="{307705A8-8F74-417B-BCD2-6A7438DBF2D3}" dt="2022-09-22T21:30:56.685" v="788" actId="26606"/>
          <ac:spMkLst>
            <pc:docMk/>
            <pc:sldMk cId="2937432357" sldId="467"/>
            <ac:spMk id="303" creationId="{8651CFA9-6065-4243-AC48-858E359780B1}"/>
          </ac:spMkLst>
        </pc:spChg>
        <pc:spChg chg="add del">
          <ac:chgData name="Reggie Ott" userId="e09ed141-9e79-4b44-a8be-5f761aebcf3c" providerId="ADAL" clId="{307705A8-8F74-417B-BCD2-6A7438DBF2D3}" dt="2022-09-22T21:30:56.685" v="788" actId="26606"/>
          <ac:spMkLst>
            <pc:docMk/>
            <pc:sldMk cId="2937432357" sldId="467"/>
            <ac:spMk id="304" creationId="{37962AE0-6A1C-4B76-9D52-10E5E6D7D3BB}"/>
          </ac:spMkLst>
        </pc:spChg>
        <pc:spChg chg="add del">
          <ac:chgData name="Reggie Ott" userId="e09ed141-9e79-4b44-a8be-5f761aebcf3c" providerId="ADAL" clId="{307705A8-8F74-417B-BCD2-6A7438DBF2D3}" dt="2022-09-22T21:31:07.323" v="790" actId="26606"/>
          <ac:spMkLst>
            <pc:docMk/>
            <pc:sldMk cId="2937432357" sldId="467"/>
            <ac:spMk id="308" creationId="{8651CFA9-6065-4243-AC48-858E359780B1}"/>
          </ac:spMkLst>
        </pc:spChg>
        <pc:spChg chg="add del">
          <ac:chgData name="Reggie Ott" userId="e09ed141-9e79-4b44-a8be-5f761aebcf3c" providerId="ADAL" clId="{307705A8-8F74-417B-BCD2-6A7438DBF2D3}" dt="2022-09-22T21:31:07.323" v="790" actId="26606"/>
          <ac:spMkLst>
            <pc:docMk/>
            <pc:sldMk cId="2937432357" sldId="467"/>
            <ac:spMk id="309" creationId="{37962AE0-6A1C-4B76-9D52-10E5E6D7D3BB}"/>
          </ac:spMkLst>
        </pc:spChg>
        <pc:spChg chg="add del">
          <ac:chgData name="Reggie Ott" userId="e09ed141-9e79-4b44-a8be-5f761aebcf3c" providerId="ADAL" clId="{307705A8-8F74-417B-BCD2-6A7438DBF2D3}" dt="2022-09-22T21:31:18.223" v="793" actId="26606"/>
          <ac:spMkLst>
            <pc:docMk/>
            <pc:sldMk cId="2937432357" sldId="467"/>
            <ac:spMk id="329" creationId="{8651CFA9-6065-4243-AC48-858E359780B1}"/>
          </ac:spMkLst>
        </pc:spChg>
        <pc:spChg chg="add del">
          <ac:chgData name="Reggie Ott" userId="e09ed141-9e79-4b44-a8be-5f761aebcf3c" providerId="ADAL" clId="{307705A8-8F74-417B-BCD2-6A7438DBF2D3}" dt="2022-09-22T21:31:18.223" v="793" actId="26606"/>
          <ac:spMkLst>
            <pc:docMk/>
            <pc:sldMk cId="2937432357" sldId="467"/>
            <ac:spMk id="330" creationId="{37962AE0-6A1C-4B76-9D52-10E5E6D7D3BB}"/>
          </ac:spMkLst>
        </pc:spChg>
        <pc:spChg chg="add del">
          <ac:chgData name="Reggie Ott" userId="e09ed141-9e79-4b44-a8be-5f761aebcf3c" providerId="ADAL" clId="{307705A8-8F74-417B-BCD2-6A7438DBF2D3}" dt="2022-09-22T21:32:49.367" v="805" actId="26606"/>
          <ac:spMkLst>
            <pc:docMk/>
            <pc:sldMk cId="2937432357" sldId="467"/>
            <ac:spMk id="350" creationId="{8651CFA9-6065-4243-AC48-858E359780B1}"/>
          </ac:spMkLst>
        </pc:spChg>
        <pc:spChg chg="add del">
          <ac:chgData name="Reggie Ott" userId="e09ed141-9e79-4b44-a8be-5f761aebcf3c" providerId="ADAL" clId="{307705A8-8F74-417B-BCD2-6A7438DBF2D3}" dt="2022-09-22T21:32:49.367" v="805" actId="26606"/>
          <ac:spMkLst>
            <pc:docMk/>
            <pc:sldMk cId="2937432357" sldId="467"/>
            <ac:spMk id="351" creationId="{37962AE0-6A1C-4B76-9D52-10E5E6D7D3BB}"/>
          </ac:spMkLst>
        </pc:spChg>
        <pc:spChg chg="add del">
          <ac:chgData name="Reggie Ott" userId="e09ed141-9e79-4b44-a8be-5f761aebcf3c" providerId="ADAL" clId="{307705A8-8F74-417B-BCD2-6A7438DBF2D3}" dt="2022-09-22T21:32:49.306" v="804" actId="26606"/>
          <ac:spMkLst>
            <pc:docMk/>
            <pc:sldMk cId="2937432357" sldId="467"/>
            <ac:spMk id="358" creationId="{8651CFA9-6065-4243-AC48-858E359780B1}"/>
          </ac:spMkLst>
        </pc:spChg>
        <pc:spChg chg="add del">
          <ac:chgData name="Reggie Ott" userId="e09ed141-9e79-4b44-a8be-5f761aebcf3c" providerId="ADAL" clId="{307705A8-8F74-417B-BCD2-6A7438DBF2D3}" dt="2022-09-22T21:32:49.306" v="804" actId="26606"/>
          <ac:spMkLst>
            <pc:docMk/>
            <pc:sldMk cId="2937432357" sldId="467"/>
            <ac:spMk id="360" creationId="{37962AE0-6A1C-4B76-9D52-10E5E6D7D3BB}"/>
          </ac:spMkLst>
        </pc:spChg>
        <pc:spChg chg="add del">
          <ac:chgData name="Reggie Ott" userId="e09ed141-9e79-4b44-a8be-5f761aebcf3c" providerId="ADAL" clId="{307705A8-8F74-417B-BCD2-6A7438DBF2D3}" dt="2022-09-22T21:34:18.366" v="812" actId="26606"/>
          <ac:spMkLst>
            <pc:docMk/>
            <pc:sldMk cId="2937432357" sldId="467"/>
            <ac:spMk id="383" creationId="{8651CFA9-6065-4243-AC48-858E359780B1}"/>
          </ac:spMkLst>
        </pc:spChg>
        <pc:spChg chg="add del">
          <ac:chgData name="Reggie Ott" userId="e09ed141-9e79-4b44-a8be-5f761aebcf3c" providerId="ADAL" clId="{307705A8-8F74-417B-BCD2-6A7438DBF2D3}" dt="2022-09-22T21:34:18.366" v="812" actId="26606"/>
          <ac:spMkLst>
            <pc:docMk/>
            <pc:sldMk cId="2937432357" sldId="467"/>
            <ac:spMk id="384" creationId="{37962AE0-6A1C-4B76-9D52-10E5E6D7D3BB}"/>
          </ac:spMkLst>
        </pc:spChg>
        <pc:spChg chg="add">
          <ac:chgData name="Reggie Ott" userId="e09ed141-9e79-4b44-a8be-5f761aebcf3c" providerId="ADAL" clId="{307705A8-8F74-417B-BCD2-6A7438DBF2D3}" dt="2022-09-22T21:34:18.366" v="812" actId="26606"/>
          <ac:spMkLst>
            <pc:docMk/>
            <pc:sldMk cId="2937432357" sldId="467"/>
            <ac:spMk id="407" creationId="{8651CFA9-6065-4243-AC48-858E359780B1}"/>
          </ac:spMkLst>
        </pc:spChg>
        <pc:spChg chg="add">
          <ac:chgData name="Reggie Ott" userId="e09ed141-9e79-4b44-a8be-5f761aebcf3c" providerId="ADAL" clId="{307705A8-8F74-417B-BCD2-6A7438DBF2D3}" dt="2022-09-22T21:34:18.366" v="812" actId="26606"/>
          <ac:spMkLst>
            <pc:docMk/>
            <pc:sldMk cId="2937432357" sldId="467"/>
            <ac:spMk id="409" creationId="{37962AE0-6A1C-4B76-9D52-10E5E6D7D3BB}"/>
          </ac:spMkLst>
        </pc:spChg>
        <pc:grpChg chg="add del">
          <ac:chgData name="Reggie Ott" userId="e09ed141-9e79-4b44-a8be-5f761aebcf3c" providerId="ADAL" clId="{307705A8-8F74-417B-BCD2-6A7438DBF2D3}" dt="2022-08-22T20:05:59.619" v="129" actId="26606"/>
          <ac:grpSpMkLst>
            <pc:docMk/>
            <pc:sldMk cId="2937432357" sldId="467"/>
            <ac:grpSpMk id="14" creationId="{32D15CB3-AC64-41F7-86F8-22A111F3DC24}"/>
          </ac:grpSpMkLst>
        </pc:grpChg>
        <pc:grpChg chg="add del">
          <ac:chgData name="Reggie Ott" userId="e09ed141-9e79-4b44-a8be-5f761aebcf3c" providerId="ADAL" clId="{307705A8-8F74-417B-BCD2-6A7438DBF2D3}" dt="2022-08-22T20:05:59.619" v="129" actId="26606"/>
          <ac:grpSpMkLst>
            <pc:docMk/>
            <pc:sldMk cId="2937432357" sldId="467"/>
            <ac:grpSpMk id="24" creationId="{921D9B61-CDA2-49D1-82AA-534691496FE5}"/>
          </ac:grpSpMkLst>
        </pc:grpChg>
        <pc:grpChg chg="add del">
          <ac:chgData name="Reggie Ott" userId="e09ed141-9e79-4b44-a8be-5f761aebcf3c" providerId="ADAL" clId="{307705A8-8F74-417B-BCD2-6A7438DBF2D3}" dt="2022-08-22T20:06:44.409" v="141" actId="26606"/>
          <ac:grpSpMkLst>
            <pc:docMk/>
            <pc:sldMk cId="2937432357" sldId="467"/>
            <ac:grpSpMk id="37" creationId="{F73EC8D8-C118-4A24-B3A2-F22636F209B4}"/>
          </ac:grpSpMkLst>
        </pc:grpChg>
        <pc:grpChg chg="add del">
          <ac:chgData name="Reggie Ott" userId="e09ed141-9e79-4b44-a8be-5f761aebcf3c" providerId="ADAL" clId="{307705A8-8F74-417B-BCD2-6A7438DBF2D3}" dt="2022-08-22T20:06:44.409" v="141" actId="26606"/>
          <ac:grpSpMkLst>
            <pc:docMk/>
            <pc:sldMk cId="2937432357" sldId="467"/>
            <ac:grpSpMk id="46" creationId="{3BA0B410-FA41-4CD6-A923-146E029BBB25}"/>
          </ac:grpSpMkLst>
        </pc:grpChg>
        <pc:grpChg chg="add del">
          <ac:chgData name="Reggie Ott" userId="e09ed141-9e79-4b44-a8be-5f761aebcf3c" providerId="ADAL" clId="{307705A8-8F74-417B-BCD2-6A7438DBF2D3}" dt="2022-08-22T20:06:24.240" v="134" actId="26606"/>
          <ac:grpSpMkLst>
            <pc:docMk/>
            <pc:sldMk cId="2937432357" sldId="467"/>
            <ac:grpSpMk id="64" creationId="{BB4459E7-8124-4F46-BE80-A302B159F391}"/>
          </ac:grpSpMkLst>
        </pc:grpChg>
        <pc:grpChg chg="add del">
          <ac:chgData name="Reggie Ott" userId="e09ed141-9e79-4b44-a8be-5f761aebcf3c" providerId="ADAL" clId="{307705A8-8F74-417B-BCD2-6A7438DBF2D3}" dt="2022-08-22T20:06:24.240" v="134" actId="26606"/>
          <ac:grpSpMkLst>
            <pc:docMk/>
            <pc:sldMk cId="2937432357" sldId="467"/>
            <ac:grpSpMk id="74" creationId="{98D2C540-6797-4B1E-B385-A3A459B37F33}"/>
          </ac:grpSpMkLst>
        </pc:grpChg>
        <pc:grpChg chg="add del">
          <ac:chgData name="Reggie Ott" userId="e09ed141-9e79-4b44-a8be-5f761aebcf3c" providerId="ADAL" clId="{307705A8-8F74-417B-BCD2-6A7438DBF2D3}" dt="2022-08-22T20:06:36.293" v="136" actId="26606"/>
          <ac:grpSpMkLst>
            <pc:docMk/>
            <pc:sldMk cId="2937432357" sldId="467"/>
            <ac:grpSpMk id="87" creationId="{32D15CB3-AC64-41F7-86F8-22A111F3DC24}"/>
          </ac:grpSpMkLst>
        </pc:grpChg>
        <pc:grpChg chg="add del">
          <ac:chgData name="Reggie Ott" userId="e09ed141-9e79-4b44-a8be-5f761aebcf3c" providerId="ADAL" clId="{307705A8-8F74-417B-BCD2-6A7438DBF2D3}" dt="2022-08-22T20:06:36.293" v="136" actId="26606"/>
          <ac:grpSpMkLst>
            <pc:docMk/>
            <pc:sldMk cId="2937432357" sldId="467"/>
            <ac:grpSpMk id="96" creationId="{921D9B61-CDA2-49D1-82AA-534691496FE5}"/>
          </ac:grpSpMkLst>
        </pc:grpChg>
        <pc:grpChg chg="add del">
          <ac:chgData name="Reggie Ott" userId="e09ed141-9e79-4b44-a8be-5f761aebcf3c" providerId="ADAL" clId="{307705A8-8F74-417B-BCD2-6A7438DBF2D3}" dt="2022-08-22T20:06:40.519" v="138" actId="26606"/>
          <ac:grpSpMkLst>
            <pc:docMk/>
            <pc:sldMk cId="2937432357" sldId="467"/>
            <ac:grpSpMk id="108" creationId="{BB4459E7-8124-4F46-BE80-A302B159F391}"/>
          </ac:grpSpMkLst>
        </pc:grpChg>
        <pc:grpChg chg="add del">
          <ac:chgData name="Reggie Ott" userId="e09ed141-9e79-4b44-a8be-5f761aebcf3c" providerId="ADAL" clId="{307705A8-8F74-417B-BCD2-6A7438DBF2D3}" dt="2022-08-22T20:06:40.519" v="138" actId="26606"/>
          <ac:grpSpMkLst>
            <pc:docMk/>
            <pc:sldMk cId="2937432357" sldId="467"/>
            <ac:grpSpMk id="109" creationId="{98D2C540-6797-4B1E-B385-A3A459B37F33}"/>
          </ac:grpSpMkLst>
        </pc:grpChg>
        <pc:grpChg chg="add del">
          <ac:chgData name="Reggie Ott" userId="e09ed141-9e79-4b44-a8be-5f761aebcf3c" providerId="ADAL" clId="{307705A8-8F74-417B-BCD2-6A7438DBF2D3}" dt="2022-08-22T20:06:44.364" v="140" actId="26606"/>
          <ac:grpSpMkLst>
            <pc:docMk/>
            <pc:sldMk cId="2937432357" sldId="467"/>
            <ac:grpSpMk id="113" creationId="{BB4459E7-8124-4F46-BE80-A302B159F391}"/>
          </ac:grpSpMkLst>
        </pc:grpChg>
        <pc:grpChg chg="add del">
          <ac:chgData name="Reggie Ott" userId="e09ed141-9e79-4b44-a8be-5f761aebcf3c" providerId="ADAL" clId="{307705A8-8F74-417B-BCD2-6A7438DBF2D3}" dt="2022-08-22T20:06:44.364" v="140" actId="26606"/>
          <ac:grpSpMkLst>
            <pc:docMk/>
            <pc:sldMk cId="2937432357" sldId="467"/>
            <ac:grpSpMk id="122" creationId="{98D2C540-6797-4B1E-B385-A3A459B37F33}"/>
          </ac:grpSpMkLst>
        </pc:grpChg>
        <pc:grpChg chg="add del">
          <ac:chgData name="Reggie Ott" userId="e09ed141-9e79-4b44-a8be-5f761aebcf3c" providerId="ADAL" clId="{307705A8-8F74-417B-BCD2-6A7438DBF2D3}" dt="2022-09-22T21:28:50.864" v="767" actId="26606"/>
          <ac:grpSpMkLst>
            <pc:docMk/>
            <pc:sldMk cId="2937432357" sldId="467"/>
            <ac:grpSpMk id="134" creationId="{32D15CB3-AC64-41F7-86F8-22A111F3DC24}"/>
          </ac:grpSpMkLst>
        </pc:grpChg>
        <pc:grpChg chg="add del">
          <ac:chgData name="Reggie Ott" userId="e09ed141-9e79-4b44-a8be-5f761aebcf3c" providerId="ADAL" clId="{307705A8-8F74-417B-BCD2-6A7438DBF2D3}" dt="2022-09-22T21:28:50.864" v="767" actId="26606"/>
          <ac:grpSpMkLst>
            <pc:docMk/>
            <pc:sldMk cId="2937432357" sldId="467"/>
            <ac:grpSpMk id="135" creationId="{921D9B61-CDA2-49D1-82AA-534691496FE5}"/>
          </ac:grpSpMkLst>
        </pc:grpChg>
        <pc:grpChg chg="add del">
          <ac:chgData name="Reggie Ott" userId="e09ed141-9e79-4b44-a8be-5f761aebcf3c" providerId="ADAL" clId="{307705A8-8F74-417B-BCD2-6A7438DBF2D3}" dt="2022-09-22T21:28:40.840" v="764" actId="26606"/>
          <ac:grpSpMkLst>
            <pc:docMk/>
            <pc:sldMk cId="2937432357" sldId="467"/>
            <ac:grpSpMk id="139" creationId="{32D15CB3-AC64-41F7-86F8-22A111F3DC24}"/>
          </ac:grpSpMkLst>
        </pc:grpChg>
        <pc:grpChg chg="add del">
          <ac:chgData name="Reggie Ott" userId="e09ed141-9e79-4b44-a8be-5f761aebcf3c" providerId="ADAL" clId="{307705A8-8F74-417B-BCD2-6A7438DBF2D3}" dt="2022-09-22T21:27:59.001" v="762" actId="26606"/>
          <ac:grpSpMkLst>
            <pc:docMk/>
            <pc:sldMk cId="2937432357" sldId="467"/>
            <ac:grpSpMk id="144" creationId="{465E612B-616F-44E5-A649-F2B268BA35CC}"/>
          </ac:grpSpMkLst>
        </pc:grpChg>
        <pc:grpChg chg="add del">
          <ac:chgData name="Reggie Ott" userId="e09ed141-9e79-4b44-a8be-5f761aebcf3c" providerId="ADAL" clId="{307705A8-8F74-417B-BCD2-6A7438DBF2D3}" dt="2022-09-22T21:27:59.001" v="762" actId="26606"/>
          <ac:grpSpMkLst>
            <pc:docMk/>
            <pc:sldMk cId="2937432357" sldId="467"/>
            <ac:grpSpMk id="154" creationId="{ADB812D4-854E-4DD6-A613-797C10E75225}"/>
          </ac:grpSpMkLst>
        </pc:grpChg>
        <pc:grpChg chg="add del">
          <ac:chgData name="Reggie Ott" userId="e09ed141-9e79-4b44-a8be-5f761aebcf3c" providerId="ADAL" clId="{307705A8-8F74-417B-BCD2-6A7438DBF2D3}" dt="2022-09-22T21:28:40.840" v="764" actId="26606"/>
          <ac:grpSpMkLst>
            <pc:docMk/>
            <pc:sldMk cId="2937432357" sldId="467"/>
            <ac:grpSpMk id="169" creationId="{921D9B61-CDA2-49D1-82AA-534691496FE5}"/>
          </ac:grpSpMkLst>
        </pc:grpChg>
        <pc:grpChg chg="add del">
          <ac:chgData name="Reggie Ott" userId="e09ed141-9e79-4b44-a8be-5f761aebcf3c" providerId="ADAL" clId="{307705A8-8F74-417B-BCD2-6A7438DBF2D3}" dt="2022-09-22T21:28:50.771" v="766" actId="26606"/>
          <ac:grpSpMkLst>
            <pc:docMk/>
            <pc:sldMk cId="2937432357" sldId="467"/>
            <ac:grpSpMk id="181" creationId="{5E5536F2-BB10-4970-9C95-51CCDE8842AF}"/>
          </ac:grpSpMkLst>
        </pc:grpChg>
        <pc:grpChg chg="add del">
          <ac:chgData name="Reggie Ott" userId="e09ed141-9e79-4b44-a8be-5f761aebcf3c" providerId="ADAL" clId="{307705A8-8F74-417B-BCD2-6A7438DBF2D3}" dt="2022-09-22T21:28:50.771" v="766" actId="26606"/>
          <ac:grpSpMkLst>
            <pc:docMk/>
            <pc:sldMk cId="2937432357" sldId="467"/>
            <ac:grpSpMk id="182" creationId="{4E8659C6-7D51-4002-BCB2-0B4CA79E3FBE}"/>
          </ac:grpSpMkLst>
        </pc:grpChg>
        <pc:grpChg chg="add del">
          <ac:chgData name="Reggie Ott" userId="e09ed141-9e79-4b44-a8be-5f761aebcf3c" providerId="ADAL" clId="{307705A8-8F74-417B-BCD2-6A7438DBF2D3}" dt="2022-09-22T21:29:25.861" v="771" actId="26606"/>
          <ac:grpSpMkLst>
            <pc:docMk/>
            <pc:sldMk cId="2937432357" sldId="467"/>
            <ac:grpSpMk id="186" creationId="{465E612B-616F-44E5-A649-F2B268BA35CC}"/>
          </ac:grpSpMkLst>
        </pc:grpChg>
        <pc:grpChg chg="add del">
          <ac:chgData name="Reggie Ott" userId="e09ed141-9e79-4b44-a8be-5f761aebcf3c" providerId="ADAL" clId="{307705A8-8F74-417B-BCD2-6A7438DBF2D3}" dt="2022-09-22T21:29:25.861" v="771" actId="26606"/>
          <ac:grpSpMkLst>
            <pc:docMk/>
            <pc:sldMk cId="2937432357" sldId="467"/>
            <ac:grpSpMk id="195" creationId="{ADB812D4-854E-4DD6-A613-797C10E75225}"/>
          </ac:grpSpMkLst>
        </pc:grpChg>
        <pc:grpChg chg="add del">
          <ac:chgData name="Reggie Ott" userId="e09ed141-9e79-4b44-a8be-5f761aebcf3c" providerId="ADAL" clId="{307705A8-8F74-417B-BCD2-6A7438DBF2D3}" dt="2022-09-22T21:29:25.736" v="770" actId="26606"/>
          <ac:grpSpMkLst>
            <pc:docMk/>
            <pc:sldMk cId="2937432357" sldId="467"/>
            <ac:grpSpMk id="212" creationId="{465E612B-616F-44E5-A649-F2B268BA35CC}"/>
          </ac:grpSpMkLst>
        </pc:grpChg>
        <pc:grpChg chg="add del">
          <ac:chgData name="Reggie Ott" userId="e09ed141-9e79-4b44-a8be-5f761aebcf3c" providerId="ADAL" clId="{307705A8-8F74-417B-BCD2-6A7438DBF2D3}" dt="2022-09-22T21:29:25.736" v="770" actId="26606"/>
          <ac:grpSpMkLst>
            <pc:docMk/>
            <pc:sldMk cId="2937432357" sldId="467"/>
            <ac:grpSpMk id="222" creationId="{ADB812D4-854E-4DD6-A613-797C10E75225}"/>
          </ac:grpSpMkLst>
        </pc:grpChg>
        <pc:grpChg chg="mod replId">
          <ac:chgData name="Reggie Ott" userId="e09ed141-9e79-4b44-a8be-5f761aebcf3c" providerId="ADAL" clId="{307705A8-8F74-417B-BCD2-6A7438DBF2D3}" dt="2022-09-22T21:31:18.223" v="793" actId="26606"/>
          <ac:grpSpMkLst>
            <pc:docMk/>
            <pc:sldMk cId="2937432357" sldId="467"/>
            <ac:grpSpMk id="223" creationId="{A202591B-301C-460E-801A-4C116AC08CD7}"/>
          </ac:grpSpMkLst>
        </pc:grpChg>
        <pc:grpChg chg="add del">
          <ac:chgData name="Reggie Ott" userId="e09ed141-9e79-4b44-a8be-5f761aebcf3c" providerId="ADAL" clId="{307705A8-8F74-417B-BCD2-6A7438DBF2D3}" dt="2022-09-22T21:31:18.258" v="794" actId="26606"/>
          <ac:grpSpMkLst>
            <pc:docMk/>
            <pc:sldMk cId="2937432357" sldId="467"/>
            <ac:grpSpMk id="235" creationId="{32D15CB3-AC64-41F7-86F8-22A111F3DC24}"/>
          </ac:grpSpMkLst>
        </pc:grpChg>
        <pc:grpChg chg="add del">
          <ac:chgData name="Reggie Ott" userId="e09ed141-9e79-4b44-a8be-5f761aebcf3c" providerId="ADAL" clId="{307705A8-8F74-417B-BCD2-6A7438DBF2D3}" dt="2022-09-22T21:31:18.258" v="794" actId="26606"/>
          <ac:grpSpMkLst>
            <pc:docMk/>
            <pc:sldMk cId="2937432357" sldId="467"/>
            <ac:grpSpMk id="244" creationId="{921D9B61-CDA2-49D1-82AA-534691496FE5}"/>
          </ac:grpSpMkLst>
        </pc:grpChg>
        <pc:grpChg chg="add del">
          <ac:chgData name="Reggie Ott" userId="e09ed141-9e79-4b44-a8be-5f761aebcf3c" providerId="ADAL" clId="{307705A8-8F74-417B-BCD2-6A7438DBF2D3}" dt="2022-09-22T21:30:46.762" v="784" actId="26606"/>
          <ac:grpSpMkLst>
            <pc:docMk/>
            <pc:sldMk cId="2937432357" sldId="467"/>
            <ac:grpSpMk id="261" creationId="{465E612B-616F-44E5-A649-F2B268BA35CC}"/>
          </ac:grpSpMkLst>
        </pc:grpChg>
        <pc:grpChg chg="add del">
          <ac:chgData name="Reggie Ott" userId="e09ed141-9e79-4b44-a8be-5f761aebcf3c" providerId="ADAL" clId="{307705A8-8F74-417B-BCD2-6A7438DBF2D3}" dt="2022-09-22T21:30:46.762" v="784" actId="26606"/>
          <ac:grpSpMkLst>
            <pc:docMk/>
            <pc:sldMk cId="2937432357" sldId="467"/>
            <ac:grpSpMk id="271" creationId="{ADB812D4-854E-4DD6-A613-797C10E75225}"/>
          </ac:grpSpMkLst>
        </pc:grpChg>
        <pc:grpChg chg="add del">
          <ac:chgData name="Reggie Ott" userId="e09ed141-9e79-4b44-a8be-5f761aebcf3c" providerId="ADAL" clId="{307705A8-8F74-417B-BCD2-6A7438DBF2D3}" dt="2022-09-22T21:30:48.727" v="786" actId="26606"/>
          <ac:grpSpMkLst>
            <pc:docMk/>
            <pc:sldMk cId="2937432357" sldId="467"/>
            <ac:grpSpMk id="284" creationId="{32D15CB3-AC64-41F7-86F8-22A111F3DC24}"/>
          </ac:grpSpMkLst>
        </pc:grpChg>
        <pc:grpChg chg="add del">
          <ac:chgData name="Reggie Ott" userId="e09ed141-9e79-4b44-a8be-5f761aebcf3c" providerId="ADAL" clId="{307705A8-8F74-417B-BCD2-6A7438DBF2D3}" dt="2022-09-22T21:30:48.727" v="786" actId="26606"/>
          <ac:grpSpMkLst>
            <pc:docMk/>
            <pc:sldMk cId="2937432357" sldId="467"/>
            <ac:grpSpMk id="293" creationId="{921D9B61-CDA2-49D1-82AA-534691496FE5}"/>
          </ac:grpSpMkLst>
        </pc:grpChg>
        <pc:grpChg chg="add del">
          <ac:chgData name="Reggie Ott" userId="e09ed141-9e79-4b44-a8be-5f761aebcf3c" providerId="ADAL" clId="{307705A8-8F74-417B-BCD2-6A7438DBF2D3}" dt="2022-09-22T21:30:56.685" v="788" actId="26606"/>
          <ac:grpSpMkLst>
            <pc:docMk/>
            <pc:sldMk cId="2937432357" sldId="467"/>
            <ac:grpSpMk id="305" creationId="{F73EC8D8-C118-4A24-B3A2-F22636F209B4}"/>
          </ac:grpSpMkLst>
        </pc:grpChg>
        <pc:grpChg chg="add del">
          <ac:chgData name="Reggie Ott" userId="e09ed141-9e79-4b44-a8be-5f761aebcf3c" providerId="ADAL" clId="{307705A8-8F74-417B-BCD2-6A7438DBF2D3}" dt="2022-09-22T21:30:56.685" v="788" actId="26606"/>
          <ac:grpSpMkLst>
            <pc:docMk/>
            <pc:sldMk cId="2937432357" sldId="467"/>
            <ac:grpSpMk id="306" creationId="{3BA0B410-FA41-4CD6-A923-146E029BBB25}"/>
          </ac:grpSpMkLst>
        </pc:grpChg>
        <pc:grpChg chg="add del">
          <ac:chgData name="Reggie Ott" userId="e09ed141-9e79-4b44-a8be-5f761aebcf3c" providerId="ADAL" clId="{307705A8-8F74-417B-BCD2-6A7438DBF2D3}" dt="2022-09-22T21:31:07.323" v="790" actId="26606"/>
          <ac:grpSpMkLst>
            <pc:docMk/>
            <pc:sldMk cId="2937432357" sldId="467"/>
            <ac:grpSpMk id="310" creationId="{32D15CB3-AC64-41F7-86F8-22A111F3DC24}"/>
          </ac:grpSpMkLst>
        </pc:grpChg>
        <pc:grpChg chg="add del">
          <ac:chgData name="Reggie Ott" userId="e09ed141-9e79-4b44-a8be-5f761aebcf3c" providerId="ADAL" clId="{307705A8-8F74-417B-BCD2-6A7438DBF2D3}" dt="2022-09-22T21:31:07.323" v="790" actId="26606"/>
          <ac:grpSpMkLst>
            <pc:docMk/>
            <pc:sldMk cId="2937432357" sldId="467"/>
            <ac:grpSpMk id="319" creationId="{921D9B61-CDA2-49D1-82AA-534691496FE5}"/>
          </ac:grpSpMkLst>
        </pc:grpChg>
        <pc:grpChg chg="add del">
          <ac:chgData name="Reggie Ott" userId="e09ed141-9e79-4b44-a8be-5f761aebcf3c" providerId="ADAL" clId="{307705A8-8F74-417B-BCD2-6A7438DBF2D3}" dt="2022-09-22T21:31:18.223" v="793" actId="26606"/>
          <ac:grpSpMkLst>
            <pc:docMk/>
            <pc:sldMk cId="2937432357" sldId="467"/>
            <ac:grpSpMk id="331" creationId="{32D15CB3-AC64-41F7-86F8-22A111F3DC24}"/>
          </ac:grpSpMkLst>
        </pc:grpChg>
        <pc:grpChg chg="add del">
          <ac:chgData name="Reggie Ott" userId="e09ed141-9e79-4b44-a8be-5f761aebcf3c" providerId="ADAL" clId="{307705A8-8F74-417B-BCD2-6A7438DBF2D3}" dt="2022-09-22T21:31:18.223" v="793" actId="26606"/>
          <ac:grpSpMkLst>
            <pc:docMk/>
            <pc:sldMk cId="2937432357" sldId="467"/>
            <ac:grpSpMk id="340" creationId="{921D9B61-CDA2-49D1-82AA-534691496FE5}"/>
          </ac:grpSpMkLst>
        </pc:grpChg>
        <pc:grpChg chg="add del">
          <ac:chgData name="Reggie Ott" userId="e09ed141-9e79-4b44-a8be-5f761aebcf3c" providerId="ADAL" clId="{307705A8-8F74-417B-BCD2-6A7438DBF2D3}" dt="2022-09-22T21:32:49.367" v="805" actId="26606"/>
          <ac:grpSpMkLst>
            <pc:docMk/>
            <pc:sldMk cId="2937432357" sldId="467"/>
            <ac:grpSpMk id="352" creationId="{32D15CB3-AC64-41F7-86F8-22A111F3DC24}"/>
          </ac:grpSpMkLst>
        </pc:grpChg>
        <pc:grpChg chg="add del">
          <ac:chgData name="Reggie Ott" userId="e09ed141-9e79-4b44-a8be-5f761aebcf3c" providerId="ADAL" clId="{307705A8-8F74-417B-BCD2-6A7438DBF2D3}" dt="2022-09-22T21:32:49.367" v="805" actId="26606"/>
          <ac:grpSpMkLst>
            <pc:docMk/>
            <pc:sldMk cId="2937432357" sldId="467"/>
            <ac:grpSpMk id="353" creationId="{921D9B61-CDA2-49D1-82AA-534691496FE5}"/>
          </ac:grpSpMkLst>
        </pc:grpChg>
        <pc:grpChg chg="add del">
          <ac:chgData name="Reggie Ott" userId="e09ed141-9e79-4b44-a8be-5f761aebcf3c" providerId="ADAL" clId="{307705A8-8F74-417B-BCD2-6A7438DBF2D3}" dt="2022-09-22T21:32:49.306" v="804" actId="26606"/>
          <ac:grpSpMkLst>
            <pc:docMk/>
            <pc:sldMk cId="2937432357" sldId="467"/>
            <ac:grpSpMk id="362" creationId="{32D15CB3-AC64-41F7-86F8-22A111F3DC24}"/>
          </ac:grpSpMkLst>
        </pc:grpChg>
        <pc:grpChg chg="add del">
          <ac:chgData name="Reggie Ott" userId="e09ed141-9e79-4b44-a8be-5f761aebcf3c" providerId="ADAL" clId="{307705A8-8F74-417B-BCD2-6A7438DBF2D3}" dt="2022-09-22T21:32:49.306" v="804" actId="26606"/>
          <ac:grpSpMkLst>
            <pc:docMk/>
            <pc:sldMk cId="2937432357" sldId="467"/>
            <ac:grpSpMk id="372" creationId="{921D9B61-CDA2-49D1-82AA-534691496FE5}"/>
          </ac:grpSpMkLst>
        </pc:grpChg>
        <pc:grpChg chg="add del">
          <ac:chgData name="Reggie Ott" userId="e09ed141-9e79-4b44-a8be-5f761aebcf3c" providerId="ADAL" clId="{307705A8-8F74-417B-BCD2-6A7438DBF2D3}" dt="2022-09-22T21:34:18.366" v="812" actId="26606"/>
          <ac:grpSpMkLst>
            <pc:docMk/>
            <pc:sldMk cId="2937432357" sldId="467"/>
            <ac:grpSpMk id="385" creationId="{465E612B-616F-44E5-A649-F2B268BA35CC}"/>
          </ac:grpSpMkLst>
        </pc:grpChg>
        <pc:grpChg chg="add del">
          <ac:chgData name="Reggie Ott" userId="e09ed141-9e79-4b44-a8be-5f761aebcf3c" providerId="ADAL" clId="{307705A8-8F74-417B-BCD2-6A7438DBF2D3}" dt="2022-09-22T21:34:18.366" v="812" actId="26606"/>
          <ac:grpSpMkLst>
            <pc:docMk/>
            <pc:sldMk cId="2937432357" sldId="467"/>
            <ac:grpSpMk id="394" creationId="{ADB812D4-854E-4DD6-A613-797C10E75225}"/>
          </ac:grpSpMkLst>
        </pc:grpChg>
        <pc:grpChg chg="add">
          <ac:chgData name="Reggie Ott" userId="e09ed141-9e79-4b44-a8be-5f761aebcf3c" providerId="ADAL" clId="{307705A8-8F74-417B-BCD2-6A7438DBF2D3}" dt="2022-09-22T21:34:18.366" v="812" actId="26606"/>
          <ac:grpSpMkLst>
            <pc:docMk/>
            <pc:sldMk cId="2937432357" sldId="467"/>
            <ac:grpSpMk id="411" creationId="{32D15CB3-AC64-41F7-86F8-22A111F3DC24}"/>
          </ac:grpSpMkLst>
        </pc:grpChg>
        <pc:grpChg chg="add">
          <ac:chgData name="Reggie Ott" userId="e09ed141-9e79-4b44-a8be-5f761aebcf3c" providerId="ADAL" clId="{307705A8-8F74-417B-BCD2-6A7438DBF2D3}" dt="2022-09-22T21:34:18.366" v="812" actId="26606"/>
          <ac:grpSpMkLst>
            <pc:docMk/>
            <pc:sldMk cId="2937432357" sldId="467"/>
            <ac:grpSpMk id="421" creationId="{921D9B61-CDA2-49D1-82AA-534691496FE5}"/>
          </ac:grpSpMkLst>
        </pc:grpChg>
        <pc:graphicFrameChg chg="add del">
          <ac:chgData name="Reggie Ott" userId="e09ed141-9e79-4b44-a8be-5f761aebcf3c" providerId="ADAL" clId="{307705A8-8F74-417B-BCD2-6A7438DBF2D3}" dt="2022-08-22T20:05:59.619" v="129" actId="26606"/>
          <ac:graphicFrameMkLst>
            <pc:docMk/>
            <pc:sldMk cId="2937432357" sldId="467"/>
            <ac:graphicFrameMk id="6" creationId="{06036DBC-5332-F6C0-F65E-EB6A40061225}"/>
          </ac:graphicFrameMkLst>
        </pc:graphicFrameChg>
        <pc:graphicFrameChg chg="add mod modGraphic">
          <ac:chgData name="Reggie Ott" userId="e09ed141-9e79-4b44-a8be-5f761aebcf3c" providerId="ADAL" clId="{307705A8-8F74-417B-BCD2-6A7438DBF2D3}" dt="2022-09-22T21:43:55.116" v="838" actId="1076"/>
          <ac:graphicFrameMkLst>
            <pc:docMk/>
            <pc:sldMk cId="2937432357" sldId="467"/>
            <ac:graphicFrameMk id="55" creationId="{583F0152-C5D7-8D84-25F1-0761A29B65DE}"/>
          </ac:graphicFrameMkLst>
        </pc:graphicFrameChg>
      </pc:sldChg>
      <pc:sldChg chg="addSp delSp modSp mod setBg">
        <pc:chgData name="Reggie Ott" userId="e09ed141-9e79-4b44-a8be-5f761aebcf3c" providerId="ADAL" clId="{307705A8-8F74-417B-BCD2-6A7438DBF2D3}" dt="2022-09-21T19:40:05.718" v="468" actId="20577"/>
        <pc:sldMkLst>
          <pc:docMk/>
          <pc:sldMk cId="2445899755" sldId="468"/>
        </pc:sldMkLst>
        <pc:spChg chg="mod">
          <ac:chgData name="Reggie Ott" userId="e09ed141-9e79-4b44-a8be-5f761aebcf3c" providerId="ADAL" clId="{307705A8-8F74-417B-BCD2-6A7438DBF2D3}" dt="2022-08-22T20:14:17.813" v="178" actId="26606"/>
          <ac:spMkLst>
            <pc:docMk/>
            <pc:sldMk cId="2445899755" sldId="468"/>
            <ac:spMk id="2" creationId="{25FBB6D7-8F8C-42AF-8817-D19AE53FFC92}"/>
          </ac:spMkLst>
        </pc:spChg>
        <pc:spChg chg="add del">
          <ac:chgData name="Reggie Ott" userId="e09ed141-9e79-4b44-a8be-5f761aebcf3c" providerId="ADAL" clId="{307705A8-8F74-417B-BCD2-6A7438DBF2D3}" dt="2022-08-22T20:14:17.813" v="178" actId="26606"/>
          <ac:spMkLst>
            <pc:docMk/>
            <pc:sldMk cId="2445899755" sldId="468"/>
            <ac:spMk id="3" creationId="{54C6E816-2F9B-4F08-85D5-AF91241F1719}"/>
          </ac:spMkLst>
        </pc:spChg>
        <pc:spChg chg="mod">
          <ac:chgData name="Reggie Ott" userId="e09ed141-9e79-4b44-a8be-5f761aebcf3c" providerId="ADAL" clId="{307705A8-8F74-417B-BCD2-6A7438DBF2D3}" dt="2022-08-22T20:14:17.813" v="178" actId="26606"/>
          <ac:spMkLst>
            <pc:docMk/>
            <pc:sldMk cId="2445899755" sldId="468"/>
            <ac:spMk id="4" creationId="{1AAA36A8-1D81-4C99-BF88-F2B355B6C606}"/>
          </ac:spMkLst>
        </pc:spChg>
        <pc:spChg chg="add del">
          <ac:chgData name="Reggie Ott" userId="e09ed141-9e79-4b44-a8be-5f761aebcf3c" providerId="ADAL" clId="{307705A8-8F74-417B-BCD2-6A7438DBF2D3}" dt="2022-08-22T20:13:25.023" v="169" actId="26606"/>
          <ac:spMkLst>
            <pc:docMk/>
            <pc:sldMk cId="2445899755" sldId="468"/>
            <ac:spMk id="10" creationId="{8651CFA9-6065-4243-AC48-858E359780B1}"/>
          </ac:spMkLst>
        </pc:spChg>
        <pc:spChg chg="add del">
          <ac:chgData name="Reggie Ott" userId="e09ed141-9e79-4b44-a8be-5f761aebcf3c" providerId="ADAL" clId="{307705A8-8F74-417B-BCD2-6A7438DBF2D3}" dt="2022-08-22T20:13:25.023" v="169" actId="26606"/>
          <ac:spMkLst>
            <pc:docMk/>
            <pc:sldMk cId="2445899755" sldId="468"/>
            <ac:spMk id="12" creationId="{37962AE0-6A1C-4B76-9D52-10E5E6D7D3BB}"/>
          </ac:spMkLst>
        </pc:spChg>
        <pc:spChg chg="add del">
          <ac:chgData name="Reggie Ott" userId="e09ed141-9e79-4b44-a8be-5f761aebcf3c" providerId="ADAL" clId="{307705A8-8F74-417B-BCD2-6A7438DBF2D3}" dt="2022-08-22T20:13:45.998" v="171" actId="26606"/>
          <ac:spMkLst>
            <pc:docMk/>
            <pc:sldMk cId="2445899755" sldId="468"/>
            <ac:spMk id="35" creationId="{8651CFA9-6065-4243-AC48-858E359780B1}"/>
          </ac:spMkLst>
        </pc:spChg>
        <pc:spChg chg="add del">
          <ac:chgData name="Reggie Ott" userId="e09ed141-9e79-4b44-a8be-5f761aebcf3c" providerId="ADAL" clId="{307705A8-8F74-417B-BCD2-6A7438DBF2D3}" dt="2022-08-22T20:13:45.998" v="171" actId="26606"/>
          <ac:spMkLst>
            <pc:docMk/>
            <pc:sldMk cId="2445899755" sldId="468"/>
            <ac:spMk id="36" creationId="{37962AE0-6A1C-4B76-9D52-10E5E6D7D3BB}"/>
          </ac:spMkLst>
        </pc:spChg>
        <pc:spChg chg="add del">
          <ac:chgData name="Reggie Ott" userId="e09ed141-9e79-4b44-a8be-5f761aebcf3c" providerId="ADAL" clId="{307705A8-8F74-417B-BCD2-6A7438DBF2D3}" dt="2022-08-22T20:13:45.998" v="171" actId="26606"/>
          <ac:spMkLst>
            <pc:docMk/>
            <pc:sldMk cId="2445899755" sldId="468"/>
            <ac:spMk id="46" creationId="{54C6E816-2F9B-4F08-85D5-AF91241F1719}"/>
          </ac:spMkLst>
        </pc:spChg>
        <pc:spChg chg="add del">
          <ac:chgData name="Reggie Ott" userId="e09ed141-9e79-4b44-a8be-5f761aebcf3c" providerId="ADAL" clId="{307705A8-8F74-417B-BCD2-6A7438DBF2D3}" dt="2022-08-22T20:13:54.991" v="173" actId="26606"/>
          <ac:spMkLst>
            <pc:docMk/>
            <pc:sldMk cId="2445899755" sldId="468"/>
            <ac:spMk id="58" creationId="{8651CFA9-6065-4243-AC48-858E359780B1}"/>
          </ac:spMkLst>
        </pc:spChg>
        <pc:spChg chg="add del">
          <ac:chgData name="Reggie Ott" userId="e09ed141-9e79-4b44-a8be-5f761aebcf3c" providerId="ADAL" clId="{307705A8-8F74-417B-BCD2-6A7438DBF2D3}" dt="2022-08-22T20:13:54.991" v="173" actId="26606"/>
          <ac:spMkLst>
            <pc:docMk/>
            <pc:sldMk cId="2445899755" sldId="468"/>
            <ac:spMk id="59" creationId="{37962AE0-6A1C-4B76-9D52-10E5E6D7D3BB}"/>
          </ac:spMkLst>
        </pc:spChg>
        <pc:spChg chg="add del">
          <ac:chgData name="Reggie Ott" userId="e09ed141-9e79-4b44-a8be-5f761aebcf3c" providerId="ADAL" clId="{307705A8-8F74-417B-BCD2-6A7438DBF2D3}" dt="2022-08-22T20:13:54.991" v="173" actId="26606"/>
          <ac:spMkLst>
            <pc:docMk/>
            <pc:sldMk cId="2445899755" sldId="468"/>
            <ac:spMk id="61" creationId="{54C6E816-2F9B-4F08-85D5-AF91241F1719}"/>
          </ac:spMkLst>
        </pc:spChg>
        <pc:spChg chg="add del">
          <ac:chgData name="Reggie Ott" userId="e09ed141-9e79-4b44-a8be-5f761aebcf3c" providerId="ADAL" clId="{307705A8-8F74-417B-BCD2-6A7438DBF2D3}" dt="2022-08-22T20:14:12.528" v="175" actId="26606"/>
          <ac:spMkLst>
            <pc:docMk/>
            <pc:sldMk cId="2445899755" sldId="468"/>
            <ac:spMk id="65" creationId="{8651CFA9-6065-4243-AC48-858E359780B1}"/>
          </ac:spMkLst>
        </pc:spChg>
        <pc:spChg chg="add del">
          <ac:chgData name="Reggie Ott" userId="e09ed141-9e79-4b44-a8be-5f761aebcf3c" providerId="ADAL" clId="{307705A8-8F74-417B-BCD2-6A7438DBF2D3}" dt="2022-08-22T20:14:12.528" v="175" actId="26606"/>
          <ac:spMkLst>
            <pc:docMk/>
            <pc:sldMk cId="2445899755" sldId="468"/>
            <ac:spMk id="66" creationId="{37962AE0-6A1C-4B76-9D52-10E5E6D7D3BB}"/>
          </ac:spMkLst>
        </pc:spChg>
        <pc:spChg chg="add del">
          <ac:chgData name="Reggie Ott" userId="e09ed141-9e79-4b44-a8be-5f761aebcf3c" providerId="ADAL" clId="{307705A8-8F74-417B-BCD2-6A7438DBF2D3}" dt="2022-08-22T20:14:12.528" v="175" actId="26606"/>
          <ac:spMkLst>
            <pc:docMk/>
            <pc:sldMk cId="2445899755" sldId="468"/>
            <ac:spMk id="76" creationId="{54C6E816-2F9B-4F08-85D5-AF91241F1719}"/>
          </ac:spMkLst>
        </pc:spChg>
        <pc:spChg chg="add del">
          <ac:chgData name="Reggie Ott" userId="e09ed141-9e79-4b44-a8be-5f761aebcf3c" providerId="ADAL" clId="{307705A8-8F74-417B-BCD2-6A7438DBF2D3}" dt="2022-08-22T20:14:17.722" v="177" actId="26606"/>
          <ac:spMkLst>
            <pc:docMk/>
            <pc:sldMk cId="2445899755" sldId="468"/>
            <ac:spMk id="88" creationId="{8651CFA9-6065-4243-AC48-858E359780B1}"/>
          </ac:spMkLst>
        </pc:spChg>
        <pc:spChg chg="add del">
          <ac:chgData name="Reggie Ott" userId="e09ed141-9e79-4b44-a8be-5f761aebcf3c" providerId="ADAL" clId="{307705A8-8F74-417B-BCD2-6A7438DBF2D3}" dt="2022-08-22T20:14:17.722" v="177" actId="26606"/>
          <ac:spMkLst>
            <pc:docMk/>
            <pc:sldMk cId="2445899755" sldId="468"/>
            <ac:spMk id="89" creationId="{37962AE0-6A1C-4B76-9D52-10E5E6D7D3BB}"/>
          </ac:spMkLst>
        </pc:spChg>
        <pc:spChg chg="add del">
          <ac:chgData name="Reggie Ott" userId="e09ed141-9e79-4b44-a8be-5f761aebcf3c" providerId="ADAL" clId="{307705A8-8F74-417B-BCD2-6A7438DBF2D3}" dt="2022-08-22T20:14:17.722" v="177" actId="26606"/>
          <ac:spMkLst>
            <pc:docMk/>
            <pc:sldMk cId="2445899755" sldId="468"/>
            <ac:spMk id="91" creationId="{54C6E816-2F9B-4F08-85D5-AF91241F1719}"/>
          </ac:spMkLst>
        </pc:spChg>
        <pc:spChg chg="add">
          <ac:chgData name="Reggie Ott" userId="e09ed141-9e79-4b44-a8be-5f761aebcf3c" providerId="ADAL" clId="{307705A8-8F74-417B-BCD2-6A7438DBF2D3}" dt="2022-08-22T20:14:17.813" v="178" actId="26606"/>
          <ac:spMkLst>
            <pc:docMk/>
            <pc:sldMk cId="2445899755" sldId="468"/>
            <ac:spMk id="95" creationId="{8651CFA9-6065-4243-AC48-858E359780B1}"/>
          </ac:spMkLst>
        </pc:spChg>
        <pc:spChg chg="add">
          <ac:chgData name="Reggie Ott" userId="e09ed141-9e79-4b44-a8be-5f761aebcf3c" providerId="ADAL" clId="{307705A8-8F74-417B-BCD2-6A7438DBF2D3}" dt="2022-08-22T20:14:17.813" v="178" actId="26606"/>
          <ac:spMkLst>
            <pc:docMk/>
            <pc:sldMk cId="2445899755" sldId="468"/>
            <ac:spMk id="96" creationId="{37962AE0-6A1C-4B76-9D52-10E5E6D7D3BB}"/>
          </ac:spMkLst>
        </pc:spChg>
        <pc:spChg chg="add mod">
          <ac:chgData name="Reggie Ott" userId="e09ed141-9e79-4b44-a8be-5f761aebcf3c" providerId="ADAL" clId="{307705A8-8F74-417B-BCD2-6A7438DBF2D3}" dt="2022-09-21T19:40:05.718" v="468" actId="20577"/>
          <ac:spMkLst>
            <pc:docMk/>
            <pc:sldMk cId="2445899755" sldId="468"/>
            <ac:spMk id="106" creationId="{54C6E816-2F9B-4F08-85D5-AF91241F1719}"/>
          </ac:spMkLst>
        </pc:spChg>
        <pc:grpChg chg="add del">
          <ac:chgData name="Reggie Ott" userId="e09ed141-9e79-4b44-a8be-5f761aebcf3c" providerId="ADAL" clId="{307705A8-8F74-417B-BCD2-6A7438DBF2D3}" dt="2022-08-22T20:13:25.023" v="169" actId="26606"/>
          <ac:grpSpMkLst>
            <pc:docMk/>
            <pc:sldMk cId="2445899755" sldId="468"/>
            <ac:grpSpMk id="14" creationId="{32D15CB3-AC64-41F7-86F8-22A111F3DC24}"/>
          </ac:grpSpMkLst>
        </pc:grpChg>
        <pc:grpChg chg="add del">
          <ac:chgData name="Reggie Ott" userId="e09ed141-9e79-4b44-a8be-5f761aebcf3c" providerId="ADAL" clId="{307705A8-8F74-417B-BCD2-6A7438DBF2D3}" dt="2022-08-22T20:13:25.023" v="169" actId="26606"/>
          <ac:grpSpMkLst>
            <pc:docMk/>
            <pc:sldMk cId="2445899755" sldId="468"/>
            <ac:grpSpMk id="24" creationId="{921D9B61-CDA2-49D1-82AA-534691496FE5}"/>
          </ac:grpSpMkLst>
        </pc:grpChg>
        <pc:grpChg chg="add del">
          <ac:chgData name="Reggie Ott" userId="e09ed141-9e79-4b44-a8be-5f761aebcf3c" providerId="ADAL" clId="{307705A8-8F74-417B-BCD2-6A7438DBF2D3}" dt="2022-08-22T20:13:45.998" v="171" actId="26606"/>
          <ac:grpSpMkLst>
            <pc:docMk/>
            <pc:sldMk cId="2445899755" sldId="468"/>
            <ac:grpSpMk id="37" creationId="{FADD1535-ED83-48B3-8EB1-671A080F0918}"/>
          </ac:grpSpMkLst>
        </pc:grpChg>
        <pc:grpChg chg="add del">
          <ac:chgData name="Reggie Ott" userId="e09ed141-9e79-4b44-a8be-5f761aebcf3c" providerId="ADAL" clId="{307705A8-8F74-417B-BCD2-6A7438DBF2D3}" dt="2022-08-22T20:13:45.998" v="171" actId="26606"/>
          <ac:grpSpMkLst>
            <pc:docMk/>
            <pc:sldMk cId="2445899755" sldId="468"/>
            <ac:grpSpMk id="48" creationId="{01081332-6CA1-49C2-A979-7709509AD165}"/>
          </ac:grpSpMkLst>
        </pc:grpChg>
        <pc:grpChg chg="add del">
          <ac:chgData name="Reggie Ott" userId="e09ed141-9e79-4b44-a8be-5f761aebcf3c" providerId="ADAL" clId="{307705A8-8F74-417B-BCD2-6A7438DBF2D3}" dt="2022-08-22T20:13:54.991" v="173" actId="26606"/>
          <ac:grpSpMkLst>
            <pc:docMk/>
            <pc:sldMk cId="2445899755" sldId="468"/>
            <ac:grpSpMk id="60" creationId="{FADD1535-ED83-48B3-8EB1-671A080F0918}"/>
          </ac:grpSpMkLst>
        </pc:grpChg>
        <pc:grpChg chg="add del">
          <ac:chgData name="Reggie Ott" userId="e09ed141-9e79-4b44-a8be-5f761aebcf3c" providerId="ADAL" clId="{307705A8-8F74-417B-BCD2-6A7438DBF2D3}" dt="2022-08-22T20:13:54.991" v="173" actId="26606"/>
          <ac:grpSpMkLst>
            <pc:docMk/>
            <pc:sldMk cId="2445899755" sldId="468"/>
            <ac:grpSpMk id="63" creationId="{01081332-6CA1-49C2-A979-7709509AD165}"/>
          </ac:grpSpMkLst>
        </pc:grpChg>
        <pc:grpChg chg="add del">
          <ac:chgData name="Reggie Ott" userId="e09ed141-9e79-4b44-a8be-5f761aebcf3c" providerId="ADAL" clId="{307705A8-8F74-417B-BCD2-6A7438DBF2D3}" dt="2022-08-22T20:14:12.528" v="175" actId="26606"/>
          <ac:grpSpMkLst>
            <pc:docMk/>
            <pc:sldMk cId="2445899755" sldId="468"/>
            <ac:grpSpMk id="67" creationId="{FADD1535-ED83-48B3-8EB1-671A080F0918}"/>
          </ac:grpSpMkLst>
        </pc:grpChg>
        <pc:grpChg chg="add del">
          <ac:chgData name="Reggie Ott" userId="e09ed141-9e79-4b44-a8be-5f761aebcf3c" providerId="ADAL" clId="{307705A8-8F74-417B-BCD2-6A7438DBF2D3}" dt="2022-08-22T20:14:12.528" v="175" actId="26606"/>
          <ac:grpSpMkLst>
            <pc:docMk/>
            <pc:sldMk cId="2445899755" sldId="468"/>
            <ac:grpSpMk id="78" creationId="{01081332-6CA1-49C2-A979-7709509AD165}"/>
          </ac:grpSpMkLst>
        </pc:grpChg>
        <pc:grpChg chg="add del">
          <ac:chgData name="Reggie Ott" userId="e09ed141-9e79-4b44-a8be-5f761aebcf3c" providerId="ADAL" clId="{307705A8-8F74-417B-BCD2-6A7438DBF2D3}" dt="2022-08-22T20:14:17.722" v="177" actId="26606"/>
          <ac:grpSpMkLst>
            <pc:docMk/>
            <pc:sldMk cId="2445899755" sldId="468"/>
            <ac:grpSpMk id="90" creationId="{FADD1535-ED83-48B3-8EB1-671A080F0918}"/>
          </ac:grpSpMkLst>
        </pc:grpChg>
        <pc:grpChg chg="add del">
          <ac:chgData name="Reggie Ott" userId="e09ed141-9e79-4b44-a8be-5f761aebcf3c" providerId="ADAL" clId="{307705A8-8F74-417B-BCD2-6A7438DBF2D3}" dt="2022-08-22T20:14:17.722" v="177" actId="26606"/>
          <ac:grpSpMkLst>
            <pc:docMk/>
            <pc:sldMk cId="2445899755" sldId="468"/>
            <ac:grpSpMk id="93" creationId="{01081332-6CA1-49C2-A979-7709509AD165}"/>
          </ac:grpSpMkLst>
        </pc:grpChg>
        <pc:grpChg chg="add">
          <ac:chgData name="Reggie Ott" userId="e09ed141-9e79-4b44-a8be-5f761aebcf3c" providerId="ADAL" clId="{307705A8-8F74-417B-BCD2-6A7438DBF2D3}" dt="2022-08-22T20:14:17.813" v="178" actId="26606"/>
          <ac:grpSpMkLst>
            <pc:docMk/>
            <pc:sldMk cId="2445899755" sldId="468"/>
            <ac:grpSpMk id="97" creationId="{FADD1535-ED83-48B3-8EB1-671A080F0918}"/>
          </ac:grpSpMkLst>
        </pc:grpChg>
        <pc:grpChg chg="add">
          <ac:chgData name="Reggie Ott" userId="e09ed141-9e79-4b44-a8be-5f761aebcf3c" providerId="ADAL" clId="{307705A8-8F74-417B-BCD2-6A7438DBF2D3}" dt="2022-08-22T20:14:17.813" v="178" actId="26606"/>
          <ac:grpSpMkLst>
            <pc:docMk/>
            <pc:sldMk cId="2445899755" sldId="468"/>
            <ac:grpSpMk id="108" creationId="{01081332-6CA1-49C2-A979-7709509AD165}"/>
          </ac:grpSpMkLst>
        </pc:grpChg>
        <pc:graphicFrameChg chg="add del">
          <ac:chgData name="Reggie Ott" userId="e09ed141-9e79-4b44-a8be-5f761aebcf3c" providerId="ADAL" clId="{307705A8-8F74-417B-BCD2-6A7438DBF2D3}" dt="2022-08-22T20:13:25.023" v="169" actId="26606"/>
          <ac:graphicFrameMkLst>
            <pc:docMk/>
            <pc:sldMk cId="2445899755" sldId="468"/>
            <ac:graphicFrameMk id="6" creationId="{89B5F41D-D6C2-63AA-8519-0343A244ED91}"/>
          </ac:graphicFrameMkLst>
        </pc:graphicFrameChg>
        <pc:picChg chg="add del">
          <ac:chgData name="Reggie Ott" userId="e09ed141-9e79-4b44-a8be-5f761aebcf3c" providerId="ADAL" clId="{307705A8-8F74-417B-BCD2-6A7438DBF2D3}" dt="2022-08-22T20:13:45.998" v="171" actId="26606"/>
          <ac:picMkLst>
            <pc:docMk/>
            <pc:sldMk cId="2445899755" sldId="468"/>
            <ac:picMk id="47" creationId="{AD54AE06-44F3-F8B1-5DB8-B0DF25BD630D}"/>
          </ac:picMkLst>
        </pc:picChg>
        <pc:picChg chg="add del">
          <ac:chgData name="Reggie Ott" userId="e09ed141-9e79-4b44-a8be-5f761aebcf3c" providerId="ADAL" clId="{307705A8-8F74-417B-BCD2-6A7438DBF2D3}" dt="2022-08-22T20:13:54.991" v="173" actId="26606"/>
          <ac:picMkLst>
            <pc:docMk/>
            <pc:sldMk cId="2445899755" sldId="468"/>
            <ac:picMk id="62" creationId="{4D574765-468B-B3F2-FE36-318F9044E3B8}"/>
          </ac:picMkLst>
        </pc:picChg>
        <pc:picChg chg="add del">
          <ac:chgData name="Reggie Ott" userId="e09ed141-9e79-4b44-a8be-5f761aebcf3c" providerId="ADAL" clId="{307705A8-8F74-417B-BCD2-6A7438DBF2D3}" dt="2022-08-22T20:14:12.528" v="175" actId="26606"/>
          <ac:picMkLst>
            <pc:docMk/>
            <pc:sldMk cId="2445899755" sldId="468"/>
            <ac:picMk id="77" creationId="{AD54AE06-44F3-F8B1-5DB8-B0DF25BD630D}"/>
          </ac:picMkLst>
        </pc:picChg>
        <pc:picChg chg="add del">
          <ac:chgData name="Reggie Ott" userId="e09ed141-9e79-4b44-a8be-5f761aebcf3c" providerId="ADAL" clId="{307705A8-8F74-417B-BCD2-6A7438DBF2D3}" dt="2022-08-22T20:14:17.722" v="177" actId="26606"/>
          <ac:picMkLst>
            <pc:docMk/>
            <pc:sldMk cId="2445899755" sldId="468"/>
            <ac:picMk id="92" creationId="{4D574765-468B-B3F2-FE36-318F9044E3B8}"/>
          </ac:picMkLst>
        </pc:picChg>
        <pc:picChg chg="add">
          <ac:chgData name="Reggie Ott" userId="e09ed141-9e79-4b44-a8be-5f761aebcf3c" providerId="ADAL" clId="{307705A8-8F74-417B-BCD2-6A7438DBF2D3}" dt="2022-08-22T20:14:17.813" v="178" actId="26606"/>
          <ac:picMkLst>
            <pc:docMk/>
            <pc:sldMk cId="2445899755" sldId="468"/>
            <ac:picMk id="107" creationId="{AD54AE06-44F3-F8B1-5DB8-B0DF25BD630D}"/>
          </ac:picMkLst>
        </pc:picChg>
      </pc:sldChg>
      <pc:sldChg chg="addSp delSp modSp mod setBg">
        <pc:chgData name="Reggie Ott" userId="e09ed141-9e79-4b44-a8be-5f761aebcf3c" providerId="ADAL" clId="{307705A8-8F74-417B-BCD2-6A7438DBF2D3}" dt="2022-09-22T21:23:25.065" v="649" actId="1076"/>
        <pc:sldMkLst>
          <pc:docMk/>
          <pc:sldMk cId="700557576" sldId="469"/>
        </pc:sldMkLst>
        <pc:spChg chg="mod">
          <ac:chgData name="Reggie Ott" userId="e09ed141-9e79-4b44-a8be-5f761aebcf3c" providerId="ADAL" clId="{307705A8-8F74-417B-BCD2-6A7438DBF2D3}" dt="2022-09-22T21:23:25.065" v="649" actId="1076"/>
          <ac:spMkLst>
            <pc:docMk/>
            <pc:sldMk cId="700557576" sldId="469"/>
            <ac:spMk id="2" creationId="{7CA07148-3CE4-416D-88A9-D09C4F23B655}"/>
          </ac:spMkLst>
        </pc:spChg>
        <pc:spChg chg="del">
          <ac:chgData name="Reggie Ott" userId="e09ed141-9e79-4b44-a8be-5f761aebcf3c" providerId="ADAL" clId="{307705A8-8F74-417B-BCD2-6A7438DBF2D3}" dt="2022-08-22T20:04:29.238" v="127" actId="26606"/>
          <ac:spMkLst>
            <pc:docMk/>
            <pc:sldMk cId="700557576" sldId="469"/>
            <ac:spMk id="3" creationId="{F87D8FA1-B724-47D0-9988-2B77F8C57BF6}"/>
          </ac:spMkLst>
        </pc:spChg>
        <pc:spChg chg="mod">
          <ac:chgData name="Reggie Ott" userId="e09ed141-9e79-4b44-a8be-5f761aebcf3c" providerId="ADAL" clId="{307705A8-8F74-417B-BCD2-6A7438DBF2D3}" dt="2022-09-21T19:30:58.349" v="430" actId="26606"/>
          <ac:spMkLst>
            <pc:docMk/>
            <pc:sldMk cId="700557576" sldId="469"/>
            <ac:spMk id="4" creationId="{3169F131-8872-45A1-8CC8-5CC999EFA9F3}"/>
          </ac:spMkLst>
        </pc:spChg>
        <pc:spChg chg="add">
          <ac:chgData name="Reggie Ott" userId="e09ed141-9e79-4b44-a8be-5f761aebcf3c" providerId="ADAL" clId="{307705A8-8F74-417B-BCD2-6A7438DBF2D3}" dt="2022-09-21T19:30:58.349" v="430" actId="26606"/>
          <ac:spMkLst>
            <pc:docMk/>
            <pc:sldMk cId="700557576" sldId="469"/>
            <ac:spMk id="11" creationId="{8651CFA9-6065-4243-AC48-858E359780B1}"/>
          </ac:spMkLst>
        </pc:spChg>
        <pc:spChg chg="add">
          <ac:chgData name="Reggie Ott" userId="e09ed141-9e79-4b44-a8be-5f761aebcf3c" providerId="ADAL" clId="{307705A8-8F74-417B-BCD2-6A7438DBF2D3}" dt="2022-09-21T19:30:58.349" v="430" actId="26606"/>
          <ac:spMkLst>
            <pc:docMk/>
            <pc:sldMk cId="700557576" sldId="469"/>
            <ac:spMk id="13" creationId="{37962AE0-6A1C-4B76-9D52-10E5E6D7D3BB}"/>
          </ac:spMkLst>
        </pc:spChg>
        <pc:grpChg chg="add">
          <ac:chgData name="Reggie Ott" userId="e09ed141-9e79-4b44-a8be-5f761aebcf3c" providerId="ADAL" clId="{307705A8-8F74-417B-BCD2-6A7438DBF2D3}" dt="2022-09-21T19:30:58.349" v="430" actId="26606"/>
          <ac:grpSpMkLst>
            <pc:docMk/>
            <pc:sldMk cId="700557576" sldId="469"/>
            <ac:grpSpMk id="15" creationId="{465E612B-616F-44E5-A649-F2B268BA35CC}"/>
          </ac:grpSpMkLst>
        </pc:grpChg>
        <pc:grpChg chg="add">
          <ac:chgData name="Reggie Ott" userId="e09ed141-9e79-4b44-a8be-5f761aebcf3c" providerId="ADAL" clId="{307705A8-8F74-417B-BCD2-6A7438DBF2D3}" dt="2022-09-21T19:30:58.349" v="430" actId="26606"/>
          <ac:grpSpMkLst>
            <pc:docMk/>
            <pc:sldMk cId="700557576" sldId="469"/>
            <ac:grpSpMk id="25" creationId="{ADB812D4-854E-4DD6-A613-797C10E75225}"/>
          </ac:grpSpMkLst>
        </pc:grpChg>
        <pc:graphicFrameChg chg="add mod ord modGraphic">
          <ac:chgData name="Reggie Ott" userId="e09ed141-9e79-4b44-a8be-5f761aebcf3c" providerId="ADAL" clId="{307705A8-8F74-417B-BCD2-6A7438DBF2D3}" dt="2022-09-21T19:30:58.349" v="430" actId="26606"/>
          <ac:graphicFrameMkLst>
            <pc:docMk/>
            <pc:sldMk cId="700557576" sldId="469"/>
            <ac:graphicFrameMk id="6" creationId="{E4A3A194-64DA-8B38-B4BB-7A54953E45AE}"/>
          </ac:graphicFrameMkLst>
        </pc:graphicFrameChg>
      </pc:sldChg>
      <pc:sldChg chg="addSp delSp modSp mod setBg">
        <pc:chgData name="Reggie Ott" userId="e09ed141-9e79-4b44-a8be-5f761aebcf3c" providerId="ADAL" clId="{307705A8-8F74-417B-BCD2-6A7438DBF2D3}" dt="2022-09-22T21:25:54.636" v="656" actId="1076"/>
        <pc:sldMkLst>
          <pc:docMk/>
          <pc:sldMk cId="55414852" sldId="470"/>
        </pc:sldMkLst>
        <pc:spChg chg="mod">
          <ac:chgData name="Reggie Ott" userId="e09ed141-9e79-4b44-a8be-5f761aebcf3c" providerId="ADAL" clId="{307705A8-8F74-417B-BCD2-6A7438DBF2D3}" dt="2022-09-22T21:24:18.340" v="651" actId="1076"/>
          <ac:spMkLst>
            <pc:docMk/>
            <pc:sldMk cId="55414852" sldId="470"/>
            <ac:spMk id="2" creationId="{D5EAECD7-4DFF-4190-97D5-5D64B740544F}"/>
          </ac:spMkLst>
        </pc:spChg>
        <pc:spChg chg="del">
          <ac:chgData name="Reggie Ott" userId="e09ed141-9e79-4b44-a8be-5f761aebcf3c" providerId="ADAL" clId="{307705A8-8F74-417B-BCD2-6A7438DBF2D3}" dt="2022-08-22T20:08:24.805" v="144" actId="26606"/>
          <ac:spMkLst>
            <pc:docMk/>
            <pc:sldMk cId="55414852" sldId="470"/>
            <ac:spMk id="3" creationId="{F01609DA-26AF-4166-9265-66B802E2D65F}"/>
          </ac:spMkLst>
        </pc:spChg>
        <pc:spChg chg="mod">
          <ac:chgData name="Reggie Ott" userId="e09ed141-9e79-4b44-a8be-5f761aebcf3c" providerId="ADAL" clId="{307705A8-8F74-417B-BCD2-6A7438DBF2D3}" dt="2022-08-22T20:08:24.805" v="144" actId="26606"/>
          <ac:spMkLst>
            <pc:docMk/>
            <pc:sldMk cId="55414852" sldId="470"/>
            <ac:spMk id="4" creationId="{30AE9384-CF31-4BD6-B92C-40971D662C86}"/>
          </ac:spMkLst>
        </pc:spChg>
        <pc:spChg chg="add del">
          <ac:chgData name="Reggie Ott" userId="e09ed141-9e79-4b44-a8be-5f761aebcf3c" providerId="ADAL" clId="{307705A8-8F74-417B-BCD2-6A7438DBF2D3}" dt="2022-09-21T19:27:59.792" v="413" actId="26606"/>
          <ac:spMkLst>
            <pc:docMk/>
            <pc:sldMk cId="55414852" sldId="470"/>
            <ac:spMk id="10" creationId="{8651CFA9-6065-4243-AC48-858E359780B1}"/>
          </ac:spMkLst>
        </pc:spChg>
        <pc:spChg chg="add del">
          <ac:chgData name="Reggie Ott" userId="e09ed141-9e79-4b44-a8be-5f761aebcf3c" providerId="ADAL" clId="{307705A8-8F74-417B-BCD2-6A7438DBF2D3}" dt="2022-09-21T19:27:59.792" v="413" actId="26606"/>
          <ac:spMkLst>
            <pc:docMk/>
            <pc:sldMk cId="55414852" sldId="470"/>
            <ac:spMk id="12" creationId="{37962AE0-6A1C-4B76-9D52-10E5E6D7D3BB}"/>
          </ac:spMkLst>
        </pc:spChg>
        <pc:spChg chg="add del">
          <ac:chgData name="Reggie Ott" userId="e09ed141-9e79-4b44-a8be-5f761aebcf3c" providerId="ADAL" clId="{307705A8-8F74-417B-BCD2-6A7438DBF2D3}" dt="2022-09-21T19:27:43.001" v="406" actId="26606"/>
          <ac:spMkLst>
            <pc:docMk/>
            <pc:sldMk cId="55414852" sldId="470"/>
            <ac:spMk id="38" creationId="{8651CFA9-6065-4243-AC48-858E359780B1}"/>
          </ac:spMkLst>
        </pc:spChg>
        <pc:spChg chg="add del">
          <ac:chgData name="Reggie Ott" userId="e09ed141-9e79-4b44-a8be-5f761aebcf3c" providerId="ADAL" clId="{307705A8-8F74-417B-BCD2-6A7438DBF2D3}" dt="2022-09-21T19:27:43.001" v="406" actId="26606"/>
          <ac:spMkLst>
            <pc:docMk/>
            <pc:sldMk cId="55414852" sldId="470"/>
            <ac:spMk id="40" creationId="{37962AE0-6A1C-4B76-9D52-10E5E6D7D3BB}"/>
          </ac:spMkLst>
        </pc:spChg>
        <pc:spChg chg="add del">
          <ac:chgData name="Reggie Ott" userId="e09ed141-9e79-4b44-a8be-5f761aebcf3c" providerId="ADAL" clId="{307705A8-8F74-417B-BCD2-6A7438DBF2D3}" dt="2022-09-21T19:27:45.928" v="408" actId="26606"/>
          <ac:spMkLst>
            <pc:docMk/>
            <pc:sldMk cId="55414852" sldId="470"/>
            <ac:spMk id="63" creationId="{8651CFA9-6065-4243-AC48-858E359780B1}"/>
          </ac:spMkLst>
        </pc:spChg>
        <pc:spChg chg="add del">
          <ac:chgData name="Reggie Ott" userId="e09ed141-9e79-4b44-a8be-5f761aebcf3c" providerId="ADAL" clId="{307705A8-8F74-417B-BCD2-6A7438DBF2D3}" dt="2022-09-21T19:27:45.928" v="408" actId="26606"/>
          <ac:spMkLst>
            <pc:docMk/>
            <pc:sldMk cId="55414852" sldId="470"/>
            <ac:spMk id="64" creationId="{37962AE0-6A1C-4B76-9D52-10E5E6D7D3BB}"/>
          </ac:spMkLst>
        </pc:spChg>
        <pc:spChg chg="add del">
          <ac:chgData name="Reggie Ott" userId="e09ed141-9e79-4b44-a8be-5f761aebcf3c" providerId="ADAL" clId="{307705A8-8F74-417B-BCD2-6A7438DBF2D3}" dt="2022-09-21T19:27:55.379" v="410" actId="26606"/>
          <ac:spMkLst>
            <pc:docMk/>
            <pc:sldMk cId="55414852" sldId="470"/>
            <ac:spMk id="84" creationId="{8651CFA9-6065-4243-AC48-858E359780B1}"/>
          </ac:spMkLst>
        </pc:spChg>
        <pc:spChg chg="add del">
          <ac:chgData name="Reggie Ott" userId="e09ed141-9e79-4b44-a8be-5f761aebcf3c" providerId="ADAL" clId="{307705A8-8F74-417B-BCD2-6A7438DBF2D3}" dt="2022-09-21T19:27:55.379" v="410" actId="26606"/>
          <ac:spMkLst>
            <pc:docMk/>
            <pc:sldMk cId="55414852" sldId="470"/>
            <ac:spMk id="85" creationId="{37962AE0-6A1C-4B76-9D52-10E5E6D7D3BB}"/>
          </ac:spMkLst>
        </pc:spChg>
        <pc:spChg chg="add del">
          <ac:chgData name="Reggie Ott" userId="e09ed141-9e79-4b44-a8be-5f761aebcf3c" providerId="ADAL" clId="{307705A8-8F74-417B-BCD2-6A7438DBF2D3}" dt="2022-09-21T19:27:59.691" v="412" actId="26606"/>
          <ac:spMkLst>
            <pc:docMk/>
            <pc:sldMk cId="55414852" sldId="470"/>
            <ac:spMk id="89" creationId="{8651CFA9-6065-4243-AC48-858E359780B1}"/>
          </ac:spMkLst>
        </pc:spChg>
        <pc:spChg chg="add del">
          <ac:chgData name="Reggie Ott" userId="e09ed141-9e79-4b44-a8be-5f761aebcf3c" providerId="ADAL" clId="{307705A8-8F74-417B-BCD2-6A7438DBF2D3}" dt="2022-09-21T19:27:59.691" v="412" actId="26606"/>
          <ac:spMkLst>
            <pc:docMk/>
            <pc:sldMk cId="55414852" sldId="470"/>
            <ac:spMk id="90" creationId="{37962AE0-6A1C-4B76-9D52-10E5E6D7D3BB}"/>
          </ac:spMkLst>
        </pc:spChg>
        <pc:spChg chg="add">
          <ac:chgData name="Reggie Ott" userId="e09ed141-9e79-4b44-a8be-5f761aebcf3c" providerId="ADAL" clId="{307705A8-8F74-417B-BCD2-6A7438DBF2D3}" dt="2022-09-21T19:27:59.792" v="413" actId="26606"/>
          <ac:spMkLst>
            <pc:docMk/>
            <pc:sldMk cId="55414852" sldId="470"/>
            <ac:spMk id="110" creationId="{8651CFA9-6065-4243-AC48-858E359780B1}"/>
          </ac:spMkLst>
        </pc:spChg>
        <pc:spChg chg="add">
          <ac:chgData name="Reggie Ott" userId="e09ed141-9e79-4b44-a8be-5f761aebcf3c" providerId="ADAL" clId="{307705A8-8F74-417B-BCD2-6A7438DBF2D3}" dt="2022-09-21T19:27:59.792" v="413" actId="26606"/>
          <ac:spMkLst>
            <pc:docMk/>
            <pc:sldMk cId="55414852" sldId="470"/>
            <ac:spMk id="111" creationId="{37962AE0-6A1C-4B76-9D52-10E5E6D7D3BB}"/>
          </ac:spMkLst>
        </pc:spChg>
        <pc:grpChg chg="add del">
          <ac:chgData name="Reggie Ott" userId="e09ed141-9e79-4b44-a8be-5f761aebcf3c" providerId="ADAL" clId="{307705A8-8F74-417B-BCD2-6A7438DBF2D3}" dt="2022-09-21T19:27:59.792" v="413" actId="26606"/>
          <ac:grpSpMkLst>
            <pc:docMk/>
            <pc:sldMk cId="55414852" sldId="470"/>
            <ac:grpSpMk id="14" creationId="{32D15CB3-AC64-41F7-86F8-22A111F3DC24}"/>
          </ac:grpSpMkLst>
        </pc:grpChg>
        <pc:grpChg chg="add del">
          <ac:chgData name="Reggie Ott" userId="e09ed141-9e79-4b44-a8be-5f761aebcf3c" providerId="ADAL" clId="{307705A8-8F74-417B-BCD2-6A7438DBF2D3}" dt="2022-09-21T19:27:59.792" v="413" actId="26606"/>
          <ac:grpSpMkLst>
            <pc:docMk/>
            <pc:sldMk cId="55414852" sldId="470"/>
            <ac:grpSpMk id="24" creationId="{921D9B61-CDA2-49D1-82AA-534691496FE5}"/>
          </ac:grpSpMkLst>
        </pc:grpChg>
        <pc:grpChg chg="add del">
          <ac:chgData name="Reggie Ott" userId="e09ed141-9e79-4b44-a8be-5f761aebcf3c" providerId="ADAL" clId="{307705A8-8F74-417B-BCD2-6A7438DBF2D3}" dt="2022-09-21T19:27:43.001" v="406" actId="26606"/>
          <ac:grpSpMkLst>
            <pc:docMk/>
            <pc:sldMk cId="55414852" sldId="470"/>
            <ac:grpSpMk id="42" creationId="{465E612B-616F-44E5-A649-F2B268BA35CC}"/>
          </ac:grpSpMkLst>
        </pc:grpChg>
        <pc:grpChg chg="add del">
          <ac:chgData name="Reggie Ott" userId="e09ed141-9e79-4b44-a8be-5f761aebcf3c" providerId="ADAL" clId="{307705A8-8F74-417B-BCD2-6A7438DBF2D3}" dt="2022-09-21T19:27:43.001" v="406" actId="26606"/>
          <ac:grpSpMkLst>
            <pc:docMk/>
            <pc:sldMk cId="55414852" sldId="470"/>
            <ac:grpSpMk id="52" creationId="{ADB812D4-854E-4DD6-A613-797C10E75225}"/>
          </ac:grpSpMkLst>
        </pc:grpChg>
        <pc:grpChg chg="add del">
          <ac:chgData name="Reggie Ott" userId="e09ed141-9e79-4b44-a8be-5f761aebcf3c" providerId="ADAL" clId="{307705A8-8F74-417B-BCD2-6A7438DBF2D3}" dt="2022-09-21T19:27:45.928" v="408" actId="26606"/>
          <ac:grpSpMkLst>
            <pc:docMk/>
            <pc:sldMk cId="55414852" sldId="470"/>
            <ac:grpSpMk id="65" creationId="{32D15CB3-AC64-41F7-86F8-22A111F3DC24}"/>
          </ac:grpSpMkLst>
        </pc:grpChg>
        <pc:grpChg chg="add del">
          <ac:chgData name="Reggie Ott" userId="e09ed141-9e79-4b44-a8be-5f761aebcf3c" providerId="ADAL" clId="{307705A8-8F74-417B-BCD2-6A7438DBF2D3}" dt="2022-09-21T19:27:45.928" v="408" actId="26606"/>
          <ac:grpSpMkLst>
            <pc:docMk/>
            <pc:sldMk cId="55414852" sldId="470"/>
            <ac:grpSpMk id="74" creationId="{921D9B61-CDA2-49D1-82AA-534691496FE5}"/>
          </ac:grpSpMkLst>
        </pc:grpChg>
        <pc:grpChg chg="add del">
          <ac:chgData name="Reggie Ott" userId="e09ed141-9e79-4b44-a8be-5f761aebcf3c" providerId="ADAL" clId="{307705A8-8F74-417B-BCD2-6A7438DBF2D3}" dt="2022-09-21T19:27:55.379" v="410" actId="26606"/>
          <ac:grpSpMkLst>
            <pc:docMk/>
            <pc:sldMk cId="55414852" sldId="470"/>
            <ac:grpSpMk id="86" creationId="{32D15CB3-AC64-41F7-86F8-22A111F3DC24}"/>
          </ac:grpSpMkLst>
        </pc:grpChg>
        <pc:grpChg chg="add del">
          <ac:chgData name="Reggie Ott" userId="e09ed141-9e79-4b44-a8be-5f761aebcf3c" providerId="ADAL" clId="{307705A8-8F74-417B-BCD2-6A7438DBF2D3}" dt="2022-09-21T19:27:55.379" v="410" actId="26606"/>
          <ac:grpSpMkLst>
            <pc:docMk/>
            <pc:sldMk cId="55414852" sldId="470"/>
            <ac:grpSpMk id="87" creationId="{921D9B61-CDA2-49D1-82AA-534691496FE5}"/>
          </ac:grpSpMkLst>
        </pc:grpChg>
        <pc:grpChg chg="add del">
          <ac:chgData name="Reggie Ott" userId="e09ed141-9e79-4b44-a8be-5f761aebcf3c" providerId="ADAL" clId="{307705A8-8F74-417B-BCD2-6A7438DBF2D3}" dt="2022-09-21T19:27:59.691" v="412" actId="26606"/>
          <ac:grpSpMkLst>
            <pc:docMk/>
            <pc:sldMk cId="55414852" sldId="470"/>
            <ac:grpSpMk id="91" creationId="{0472A36C-8D48-42A9-9B72-88F9C5B9A128}"/>
          </ac:grpSpMkLst>
        </pc:grpChg>
        <pc:grpChg chg="add del">
          <ac:chgData name="Reggie Ott" userId="e09ed141-9e79-4b44-a8be-5f761aebcf3c" providerId="ADAL" clId="{307705A8-8F74-417B-BCD2-6A7438DBF2D3}" dt="2022-09-21T19:27:59.691" v="412" actId="26606"/>
          <ac:grpSpMkLst>
            <pc:docMk/>
            <pc:sldMk cId="55414852" sldId="470"/>
            <ac:grpSpMk id="100" creationId="{FA953E9F-25D1-4789-9B1D-51F868DADEF5}"/>
          </ac:grpSpMkLst>
        </pc:grpChg>
        <pc:grpChg chg="add">
          <ac:chgData name="Reggie Ott" userId="e09ed141-9e79-4b44-a8be-5f761aebcf3c" providerId="ADAL" clId="{307705A8-8F74-417B-BCD2-6A7438DBF2D3}" dt="2022-09-21T19:27:59.792" v="413" actId="26606"/>
          <ac:grpSpMkLst>
            <pc:docMk/>
            <pc:sldMk cId="55414852" sldId="470"/>
            <ac:grpSpMk id="112" creationId="{465E612B-616F-44E5-A649-F2B268BA35CC}"/>
          </ac:grpSpMkLst>
        </pc:grpChg>
        <pc:grpChg chg="add">
          <ac:chgData name="Reggie Ott" userId="e09ed141-9e79-4b44-a8be-5f761aebcf3c" providerId="ADAL" clId="{307705A8-8F74-417B-BCD2-6A7438DBF2D3}" dt="2022-09-21T19:27:59.792" v="413" actId="26606"/>
          <ac:grpSpMkLst>
            <pc:docMk/>
            <pc:sldMk cId="55414852" sldId="470"/>
            <ac:grpSpMk id="113" creationId="{ADB812D4-854E-4DD6-A613-797C10E75225}"/>
          </ac:grpSpMkLst>
        </pc:grpChg>
        <pc:graphicFrameChg chg="add mod modGraphic">
          <ac:chgData name="Reggie Ott" userId="e09ed141-9e79-4b44-a8be-5f761aebcf3c" providerId="ADAL" clId="{307705A8-8F74-417B-BCD2-6A7438DBF2D3}" dt="2022-09-22T21:25:54.636" v="656" actId="1076"/>
          <ac:graphicFrameMkLst>
            <pc:docMk/>
            <pc:sldMk cId="55414852" sldId="470"/>
            <ac:graphicFrameMk id="6" creationId="{B93699F6-6E4E-8485-E5EA-B65F7F224AEA}"/>
          </ac:graphicFrameMkLst>
        </pc:graphicFrameChg>
      </pc:sldChg>
      <pc:sldChg chg="addSp delSp modSp mod">
        <pc:chgData name="Reggie Ott" userId="e09ed141-9e79-4b44-a8be-5f761aebcf3c" providerId="ADAL" clId="{307705A8-8F74-417B-BCD2-6A7438DBF2D3}" dt="2022-09-22T20:39:24.537" v="540" actId="1076"/>
        <pc:sldMkLst>
          <pc:docMk/>
          <pc:sldMk cId="3011067329" sldId="471"/>
        </pc:sldMkLst>
        <pc:spChg chg="mod">
          <ac:chgData name="Reggie Ott" userId="e09ed141-9e79-4b44-a8be-5f761aebcf3c" providerId="ADAL" clId="{307705A8-8F74-417B-BCD2-6A7438DBF2D3}" dt="2022-09-22T20:39:24.537" v="540" actId="1076"/>
          <ac:spMkLst>
            <pc:docMk/>
            <pc:sldMk cId="3011067329" sldId="471"/>
            <ac:spMk id="2" creationId="{A0A22F42-46C3-4329-93FB-3FF0D33EC1CA}"/>
          </ac:spMkLst>
        </pc:spChg>
        <pc:spChg chg="add del mod">
          <ac:chgData name="Reggie Ott" userId="e09ed141-9e79-4b44-a8be-5f761aebcf3c" providerId="ADAL" clId="{307705A8-8F74-417B-BCD2-6A7438DBF2D3}" dt="2022-08-22T20:10:11.629" v="150" actId="26606"/>
          <ac:spMkLst>
            <pc:docMk/>
            <pc:sldMk cId="3011067329" sldId="471"/>
            <ac:spMk id="4" creationId="{E14DFCC9-F578-4579-84D7-6AF194DB6577}"/>
          </ac:spMkLst>
        </pc:spChg>
        <pc:spChg chg="mod">
          <ac:chgData name="Reggie Ott" userId="e09ed141-9e79-4b44-a8be-5f761aebcf3c" providerId="ADAL" clId="{307705A8-8F74-417B-BCD2-6A7438DBF2D3}" dt="2022-08-22T20:03:51.743" v="118" actId="27636"/>
          <ac:spMkLst>
            <pc:docMk/>
            <pc:sldMk cId="3011067329" sldId="471"/>
            <ac:spMk id="6" creationId="{6A8B7EE0-11FC-4013-8DB2-5EB45C2E98E9}"/>
          </ac:spMkLst>
        </pc:spChg>
        <pc:graphicFrameChg chg="add del">
          <ac:chgData name="Reggie Ott" userId="e09ed141-9e79-4b44-a8be-5f761aebcf3c" providerId="ADAL" clId="{307705A8-8F74-417B-BCD2-6A7438DBF2D3}" dt="2022-08-22T20:10:05.708" v="147" actId="26606"/>
          <ac:graphicFrameMkLst>
            <pc:docMk/>
            <pc:sldMk cId="3011067329" sldId="471"/>
            <ac:graphicFrameMk id="9" creationId="{74A07F41-9ABE-43B2-DA32-703096E5558E}"/>
          </ac:graphicFrameMkLst>
        </pc:graphicFrameChg>
        <pc:graphicFrameChg chg="add del">
          <ac:chgData name="Reggie Ott" userId="e09ed141-9e79-4b44-a8be-5f761aebcf3c" providerId="ADAL" clId="{307705A8-8F74-417B-BCD2-6A7438DBF2D3}" dt="2022-08-22T20:10:11.606" v="149" actId="26606"/>
          <ac:graphicFrameMkLst>
            <pc:docMk/>
            <pc:sldMk cId="3011067329" sldId="471"/>
            <ac:graphicFrameMk id="11" creationId="{8E31CE96-BB24-F6F0-6380-7AE6B9E930DC}"/>
          </ac:graphicFrameMkLst>
        </pc:graphicFrameChg>
        <pc:graphicFrameChg chg="add">
          <ac:chgData name="Reggie Ott" userId="e09ed141-9e79-4b44-a8be-5f761aebcf3c" providerId="ADAL" clId="{307705A8-8F74-417B-BCD2-6A7438DBF2D3}" dt="2022-08-22T20:10:11.629" v="150" actId="26606"/>
          <ac:graphicFrameMkLst>
            <pc:docMk/>
            <pc:sldMk cId="3011067329" sldId="471"/>
            <ac:graphicFrameMk id="13" creationId="{954D0D2F-282B-85EA-62CB-1D4A76CAF4C2}"/>
          </ac:graphicFrameMkLst>
        </pc:graphicFrameChg>
      </pc:sldChg>
      <pc:sldChg chg="modSp mod">
        <pc:chgData name="Reggie Ott" userId="e09ed141-9e79-4b44-a8be-5f761aebcf3c" providerId="ADAL" clId="{307705A8-8F74-417B-BCD2-6A7438DBF2D3}" dt="2022-09-22T21:44:33.246" v="839" actId="1076"/>
        <pc:sldMkLst>
          <pc:docMk/>
          <pc:sldMk cId="2526751999" sldId="472"/>
        </pc:sldMkLst>
        <pc:spChg chg="mod">
          <ac:chgData name="Reggie Ott" userId="e09ed141-9e79-4b44-a8be-5f761aebcf3c" providerId="ADAL" clId="{307705A8-8F74-417B-BCD2-6A7438DBF2D3}" dt="2022-09-22T21:44:33.246" v="839" actId="1076"/>
          <ac:spMkLst>
            <pc:docMk/>
            <pc:sldMk cId="2526751999" sldId="472"/>
            <ac:spMk id="2" creationId="{B3ED0450-592C-4472-B5A8-FA04D65BC417}"/>
          </ac:spMkLst>
        </pc:spChg>
        <pc:picChg chg="mod">
          <ac:chgData name="Reggie Ott" userId="e09ed141-9e79-4b44-a8be-5f761aebcf3c" providerId="ADAL" clId="{307705A8-8F74-417B-BCD2-6A7438DBF2D3}" dt="2022-08-22T20:09:09.158" v="145" actId="1076"/>
          <ac:picMkLst>
            <pc:docMk/>
            <pc:sldMk cId="2526751999" sldId="472"/>
            <ac:picMk id="8" creationId="{CE950178-D6E5-4475-AE33-6E165FC29D54}"/>
          </ac:picMkLst>
        </pc:picChg>
      </pc:sldChg>
      <pc:sldChg chg="modSp mod">
        <pc:chgData name="Reggie Ott" userId="e09ed141-9e79-4b44-a8be-5f761aebcf3c" providerId="ADAL" clId="{307705A8-8F74-417B-BCD2-6A7438DBF2D3}" dt="2022-09-22T21:44:55.772" v="841" actId="14100"/>
        <pc:sldMkLst>
          <pc:docMk/>
          <pc:sldMk cId="420026524" sldId="473"/>
        </pc:sldMkLst>
        <pc:spChg chg="mod">
          <ac:chgData name="Reggie Ott" userId="e09ed141-9e79-4b44-a8be-5f761aebcf3c" providerId="ADAL" clId="{307705A8-8F74-417B-BCD2-6A7438DBF2D3}" dt="2022-09-22T21:44:55.772" v="841" actId="14100"/>
          <ac:spMkLst>
            <pc:docMk/>
            <pc:sldMk cId="420026524" sldId="473"/>
            <ac:spMk id="2" creationId="{9C790139-0DBE-40F2-ACF5-F6A609D364B8}"/>
          </ac:spMkLst>
        </pc:spChg>
      </pc:sldChg>
      <pc:sldChg chg="addSp delSp modSp mod setBg">
        <pc:chgData name="Reggie Ott" userId="e09ed141-9e79-4b44-a8be-5f761aebcf3c" providerId="ADAL" clId="{307705A8-8F74-417B-BCD2-6A7438DBF2D3}" dt="2022-08-22T20:08:00.081" v="143" actId="26606"/>
        <pc:sldMkLst>
          <pc:docMk/>
          <pc:sldMk cId="805699137" sldId="474"/>
        </pc:sldMkLst>
        <pc:spChg chg="add del">
          <ac:chgData name="Reggie Ott" userId="e09ed141-9e79-4b44-a8be-5f761aebcf3c" providerId="ADAL" clId="{307705A8-8F74-417B-BCD2-6A7438DBF2D3}" dt="2022-08-22T20:08:00.081" v="143" actId="26606"/>
          <ac:spMkLst>
            <pc:docMk/>
            <pc:sldMk cId="805699137" sldId="474"/>
            <ac:spMk id="8" creationId="{F1174801-1395-44C5-9B00-CCAC45C056E7}"/>
          </ac:spMkLst>
        </pc:spChg>
        <pc:spChg chg="add del">
          <ac:chgData name="Reggie Ott" userId="e09ed141-9e79-4b44-a8be-5f761aebcf3c" providerId="ADAL" clId="{307705A8-8F74-417B-BCD2-6A7438DBF2D3}" dt="2022-08-22T20:08:00.081" v="143" actId="26606"/>
          <ac:spMkLst>
            <pc:docMk/>
            <pc:sldMk cId="805699137" sldId="474"/>
            <ac:spMk id="10" creationId="{996DFAFB-BCE1-4BEC-82FB-D574234DEF0A}"/>
          </ac:spMkLst>
        </pc:spChg>
        <pc:spChg chg="add del">
          <ac:chgData name="Reggie Ott" userId="e09ed141-9e79-4b44-a8be-5f761aebcf3c" providerId="ADAL" clId="{307705A8-8F74-417B-BCD2-6A7438DBF2D3}" dt="2022-08-22T20:08:00.081" v="143" actId="26606"/>
          <ac:spMkLst>
            <pc:docMk/>
            <pc:sldMk cId="805699137" sldId="474"/>
            <ac:spMk id="12" creationId="{60E728E6-A07E-4A6C-AB92-D56E1402F61A}"/>
          </ac:spMkLst>
        </pc:spChg>
        <pc:grpChg chg="add del">
          <ac:chgData name="Reggie Ott" userId="e09ed141-9e79-4b44-a8be-5f761aebcf3c" providerId="ADAL" clId="{307705A8-8F74-417B-BCD2-6A7438DBF2D3}" dt="2022-08-22T20:08:00.081" v="143" actId="26606"/>
          <ac:grpSpMkLst>
            <pc:docMk/>
            <pc:sldMk cId="805699137" sldId="474"/>
            <ac:grpSpMk id="14" creationId="{18579DB9-24B0-487B-81E3-8D02AD5F8C81}"/>
          </ac:grpSpMkLst>
        </pc:grpChg>
        <pc:grpChg chg="add del">
          <ac:chgData name="Reggie Ott" userId="e09ed141-9e79-4b44-a8be-5f761aebcf3c" providerId="ADAL" clId="{307705A8-8F74-417B-BCD2-6A7438DBF2D3}" dt="2022-08-22T20:08:00.081" v="143" actId="26606"/>
          <ac:grpSpMkLst>
            <pc:docMk/>
            <pc:sldMk cId="805699137" sldId="474"/>
            <ac:grpSpMk id="23" creationId="{8F281804-17FE-49B9-9065-1A44CD473CAE}"/>
          </ac:grpSpMkLst>
        </pc:grpChg>
        <pc:picChg chg="mod">
          <ac:chgData name="Reggie Ott" userId="e09ed141-9e79-4b44-a8be-5f761aebcf3c" providerId="ADAL" clId="{307705A8-8F74-417B-BCD2-6A7438DBF2D3}" dt="2022-08-22T20:08:00.081" v="143" actId="26606"/>
          <ac:picMkLst>
            <pc:docMk/>
            <pc:sldMk cId="805699137" sldId="474"/>
            <ac:picMk id="3" creationId="{6CC3BAE7-ABFF-4AF7-B9C9-D9AE8AD6616E}"/>
          </ac:picMkLst>
        </pc:picChg>
      </pc:sldChg>
      <pc:sldChg chg="modSp mod">
        <pc:chgData name="Reggie Ott" userId="e09ed141-9e79-4b44-a8be-5f761aebcf3c" providerId="ADAL" clId="{307705A8-8F74-417B-BCD2-6A7438DBF2D3}" dt="2022-09-22T21:45:09.076" v="844" actId="1076"/>
        <pc:sldMkLst>
          <pc:docMk/>
          <pc:sldMk cId="2334340838" sldId="475"/>
        </pc:sldMkLst>
        <pc:spChg chg="mod">
          <ac:chgData name="Reggie Ott" userId="e09ed141-9e79-4b44-a8be-5f761aebcf3c" providerId="ADAL" clId="{307705A8-8F74-417B-BCD2-6A7438DBF2D3}" dt="2022-09-22T21:45:09.076" v="844" actId="1076"/>
          <ac:spMkLst>
            <pc:docMk/>
            <pc:sldMk cId="2334340838" sldId="475"/>
            <ac:spMk id="2" creationId="{FCDB8F72-58BD-4D40-9115-A03B84131609}"/>
          </ac:spMkLst>
        </pc:spChg>
      </pc:sldChg>
      <pc:sldChg chg="modSp mod">
        <pc:chgData name="Reggie Ott" userId="e09ed141-9e79-4b44-a8be-5f761aebcf3c" providerId="ADAL" clId="{307705A8-8F74-417B-BCD2-6A7438DBF2D3}" dt="2022-08-22T20:03:51.789" v="124" actId="27636"/>
        <pc:sldMkLst>
          <pc:docMk/>
          <pc:sldMk cId="3064333525" sldId="476"/>
        </pc:sldMkLst>
        <pc:spChg chg="mod">
          <ac:chgData name="Reggie Ott" userId="e09ed141-9e79-4b44-a8be-5f761aebcf3c" providerId="ADAL" clId="{307705A8-8F74-417B-BCD2-6A7438DBF2D3}" dt="2022-08-22T20:03:51.789" v="124" actId="27636"/>
          <ac:spMkLst>
            <pc:docMk/>
            <pc:sldMk cId="3064333525" sldId="476"/>
            <ac:spMk id="2" creationId="{BD03A9FD-3AB1-4135-A48E-A6DDDF73CF18}"/>
          </ac:spMkLst>
        </pc:spChg>
      </pc:sldChg>
      <pc:sldChg chg="modSp mod">
        <pc:chgData name="Reggie Ott" userId="e09ed141-9e79-4b44-a8be-5f761aebcf3c" providerId="ADAL" clId="{307705A8-8F74-417B-BCD2-6A7438DBF2D3}" dt="2022-09-22T22:14:11.146" v="942" actId="1076"/>
        <pc:sldMkLst>
          <pc:docMk/>
          <pc:sldMk cId="173065309" sldId="477"/>
        </pc:sldMkLst>
        <pc:spChg chg="mod">
          <ac:chgData name="Reggie Ott" userId="e09ed141-9e79-4b44-a8be-5f761aebcf3c" providerId="ADAL" clId="{307705A8-8F74-417B-BCD2-6A7438DBF2D3}" dt="2022-09-22T22:13:12.145" v="934" actId="1076"/>
          <ac:spMkLst>
            <pc:docMk/>
            <pc:sldMk cId="173065309" sldId="477"/>
            <ac:spMk id="2" creationId="{B79570CA-D26A-4EEC-AFE7-1EA745F2DCFA}"/>
          </ac:spMkLst>
        </pc:spChg>
        <pc:spChg chg="mod">
          <ac:chgData name="Reggie Ott" userId="e09ed141-9e79-4b44-a8be-5f761aebcf3c" providerId="ADAL" clId="{307705A8-8F74-417B-BCD2-6A7438DBF2D3}" dt="2022-09-22T22:14:06.217" v="941" actId="1076"/>
          <ac:spMkLst>
            <pc:docMk/>
            <pc:sldMk cId="173065309" sldId="477"/>
            <ac:spMk id="3" creationId="{B8DFDBCB-D48A-4244-8264-A07B618E2BF9}"/>
          </ac:spMkLst>
        </pc:spChg>
        <pc:spChg chg="mod">
          <ac:chgData name="Reggie Ott" userId="e09ed141-9e79-4b44-a8be-5f761aebcf3c" providerId="ADAL" clId="{307705A8-8F74-417B-BCD2-6A7438DBF2D3}" dt="2022-09-22T22:13:46.041" v="939" actId="1076"/>
          <ac:spMkLst>
            <pc:docMk/>
            <pc:sldMk cId="173065309" sldId="477"/>
            <ac:spMk id="4" creationId="{5D41BC3E-36CE-452B-B8C9-818ABF0DE53E}"/>
          </ac:spMkLst>
        </pc:spChg>
        <pc:spChg chg="mod">
          <ac:chgData name="Reggie Ott" userId="e09ed141-9e79-4b44-a8be-5f761aebcf3c" providerId="ADAL" clId="{307705A8-8F74-417B-BCD2-6A7438DBF2D3}" dt="2022-09-22T22:14:11.146" v="942" actId="1076"/>
          <ac:spMkLst>
            <pc:docMk/>
            <pc:sldMk cId="173065309" sldId="477"/>
            <ac:spMk id="5" creationId="{2ADA5CA8-857D-4781-937B-377F2B05F91A}"/>
          </ac:spMkLst>
        </pc:spChg>
        <pc:spChg chg="mod">
          <ac:chgData name="Reggie Ott" userId="e09ed141-9e79-4b44-a8be-5f761aebcf3c" providerId="ADAL" clId="{307705A8-8F74-417B-BCD2-6A7438DBF2D3}" dt="2022-09-22T22:13:26.968" v="937" actId="1076"/>
          <ac:spMkLst>
            <pc:docMk/>
            <pc:sldMk cId="173065309" sldId="477"/>
            <ac:spMk id="6" creationId="{A163842D-50F5-4D2F-9C17-3EA8DE5C50CC}"/>
          </ac:spMkLst>
        </pc:spChg>
      </pc:sldChg>
      <pc:sldChg chg="modSp mod">
        <pc:chgData name="Reggie Ott" userId="e09ed141-9e79-4b44-a8be-5f761aebcf3c" providerId="ADAL" clId="{307705A8-8F74-417B-BCD2-6A7438DBF2D3}" dt="2022-09-21T19:40:58.372" v="484" actId="20577"/>
        <pc:sldMkLst>
          <pc:docMk/>
          <pc:sldMk cId="941116219" sldId="478"/>
        </pc:sldMkLst>
        <pc:spChg chg="mod">
          <ac:chgData name="Reggie Ott" userId="e09ed141-9e79-4b44-a8be-5f761aebcf3c" providerId="ADAL" clId="{307705A8-8F74-417B-BCD2-6A7438DBF2D3}" dt="2022-08-22T20:03:51.805" v="125" actId="27636"/>
          <ac:spMkLst>
            <pc:docMk/>
            <pc:sldMk cId="941116219" sldId="478"/>
            <ac:spMk id="4" creationId="{AC93B478-C6A3-41ED-A364-23938748F263}"/>
          </ac:spMkLst>
        </pc:spChg>
        <pc:spChg chg="mod">
          <ac:chgData name="Reggie Ott" userId="e09ed141-9e79-4b44-a8be-5f761aebcf3c" providerId="ADAL" clId="{307705A8-8F74-417B-BCD2-6A7438DBF2D3}" dt="2022-09-21T19:40:58.372" v="484" actId="20577"/>
          <ac:spMkLst>
            <pc:docMk/>
            <pc:sldMk cId="941116219" sldId="478"/>
            <ac:spMk id="6" creationId="{2C89CFA6-B585-4629-9545-6FC5C47B5F1A}"/>
          </ac:spMkLst>
        </pc:spChg>
      </pc:sldChg>
      <pc:sldChg chg="modSp mod">
        <pc:chgData name="Reggie Ott" userId="e09ed141-9e79-4b44-a8be-5f761aebcf3c" providerId="ADAL" clId="{307705A8-8F74-417B-BCD2-6A7438DBF2D3}" dt="2022-09-22T21:50:45.565" v="878" actId="20577"/>
        <pc:sldMkLst>
          <pc:docMk/>
          <pc:sldMk cId="3786910646" sldId="479"/>
        </pc:sldMkLst>
        <pc:spChg chg="mod">
          <ac:chgData name="Reggie Ott" userId="e09ed141-9e79-4b44-a8be-5f761aebcf3c" providerId="ADAL" clId="{307705A8-8F74-417B-BCD2-6A7438DBF2D3}" dt="2022-09-22T21:50:45.565" v="878" actId="20577"/>
          <ac:spMkLst>
            <pc:docMk/>
            <pc:sldMk cId="3786910646" sldId="479"/>
            <ac:spMk id="2" creationId="{62E13AC0-2B72-42EB-B66A-4A21980986CE}"/>
          </ac:spMkLst>
        </pc:spChg>
        <pc:spChg chg="mod">
          <ac:chgData name="Reggie Ott" userId="e09ed141-9e79-4b44-a8be-5f761aebcf3c" providerId="ADAL" clId="{307705A8-8F74-417B-BCD2-6A7438DBF2D3}" dt="2022-08-22T20:03:51.785" v="123" actId="27636"/>
          <ac:spMkLst>
            <pc:docMk/>
            <pc:sldMk cId="3786910646" sldId="479"/>
            <ac:spMk id="4" creationId="{840E2803-5E1F-4F45-8301-EC538D7CCA03}"/>
          </ac:spMkLst>
        </pc:spChg>
        <pc:picChg chg="mod">
          <ac:chgData name="Reggie Ott" userId="e09ed141-9e79-4b44-a8be-5f761aebcf3c" providerId="ADAL" clId="{307705A8-8F74-417B-BCD2-6A7438DBF2D3}" dt="2022-09-14T19:07:35.712" v="227" actId="14100"/>
          <ac:picMkLst>
            <pc:docMk/>
            <pc:sldMk cId="3786910646" sldId="479"/>
            <ac:picMk id="6" creationId="{8234D2D8-6937-4255-9231-B1B418378EE8}"/>
          </ac:picMkLst>
        </pc:picChg>
      </pc:sldChg>
      <pc:sldChg chg="modSp mod">
        <pc:chgData name="Reggie Ott" userId="e09ed141-9e79-4b44-a8be-5f761aebcf3c" providerId="ADAL" clId="{307705A8-8F74-417B-BCD2-6A7438DBF2D3}" dt="2022-09-22T21:50:26.900" v="869" actId="20577"/>
        <pc:sldMkLst>
          <pc:docMk/>
          <pc:sldMk cId="2985752453" sldId="480"/>
        </pc:sldMkLst>
        <pc:spChg chg="mod">
          <ac:chgData name="Reggie Ott" userId="e09ed141-9e79-4b44-a8be-5f761aebcf3c" providerId="ADAL" clId="{307705A8-8F74-417B-BCD2-6A7438DBF2D3}" dt="2022-09-22T21:50:26.900" v="869" actId="20577"/>
          <ac:spMkLst>
            <pc:docMk/>
            <pc:sldMk cId="2985752453" sldId="480"/>
            <ac:spMk id="2" creationId="{75CB6AA3-D319-44BC-AC05-797D03D69031}"/>
          </ac:spMkLst>
        </pc:spChg>
        <pc:spChg chg="mod">
          <ac:chgData name="Reggie Ott" userId="e09ed141-9e79-4b44-a8be-5f761aebcf3c" providerId="ADAL" clId="{307705A8-8F74-417B-BCD2-6A7438DBF2D3}" dt="2022-08-22T20:03:51.777" v="122" actId="27636"/>
          <ac:spMkLst>
            <pc:docMk/>
            <pc:sldMk cId="2985752453" sldId="480"/>
            <ac:spMk id="4" creationId="{FF2E8E79-DA8D-45D5-8A09-5CABDE3EECC3}"/>
          </ac:spMkLst>
        </pc:spChg>
      </pc:sldChg>
      <pc:sldChg chg="addSp delSp modSp mod setBg">
        <pc:chgData name="Reggie Ott" userId="e09ed141-9e79-4b44-a8be-5f761aebcf3c" providerId="ADAL" clId="{307705A8-8F74-417B-BCD2-6A7438DBF2D3}" dt="2022-09-22T22:12:50.005" v="933" actId="20577"/>
        <pc:sldMkLst>
          <pc:docMk/>
          <pc:sldMk cId="1585978229" sldId="481"/>
        </pc:sldMkLst>
        <pc:spChg chg="mod">
          <ac:chgData name="Reggie Ott" userId="e09ed141-9e79-4b44-a8be-5f761aebcf3c" providerId="ADAL" clId="{307705A8-8F74-417B-BCD2-6A7438DBF2D3}" dt="2022-09-22T22:03:50" v="879" actId="26606"/>
          <ac:spMkLst>
            <pc:docMk/>
            <pc:sldMk cId="1585978229" sldId="481"/>
            <ac:spMk id="2" creationId="{6D68C3D9-843E-465F-81AD-C4D8FACB0110}"/>
          </ac:spMkLst>
        </pc:spChg>
        <pc:spChg chg="add del">
          <ac:chgData name="Reggie Ott" userId="e09ed141-9e79-4b44-a8be-5f761aebcf3c" providerId="ADAL" clId="{307705A8-8F74-417B-BCD2-6A7438DBF2D3}" dt="2022-08-22T20:12:12.218" v="167" actId="26606"/>
          <ac:spMkLst>
            <pc:docMk/>
            <pc:sldMk cId="1585978229" sldId="481"/>
            <ac:spMk id="3" creationId="{74524038-20C9-4567-B87B-B54B0AD58FA0}"/>
          </ac:spMkLst>
        </pc:spChg>
        <pc:spChg chg="mod">
          <ac:chgData name="Reggie Ott" userId="e09ed141-9e79-4b44-a8be-5f761aebcf3c" providerId="ADAL" clId="{307705A8-8F74-417B-BCD2-6A7438DBF2D3}" dt="2022-09-22T22:03:50" v="879" actId="26606"/>
          <ac:spMkLst>
            <pc:docMk/>
            <pc:sldMk cId="1585978229" sldId="481"/>
            <ac:spMk id="4" creationId="{52BF2223-36DA-4CE8-BA7C-105651DBABFC}"/>
          </ac:spMkLst>
        </pc:spChg>
        <pc:spChg chg="add del">
          <ac:chgData name="Reggie Ott" userId="e09ed141-9e79-4b44-a8be-5f761aebcf3c" providerId="ADAL" clId="{307705A8-8F74-417B-BCD2-6A7438DBF2D3}" dt="2022-08-22T20:11:58.905" v="164" actId="26606"/>
          <ac:spMkLst>
            <pc:docMk/>
            <pc:sldMk cId="1585978229" sldId="481"/>
            <ac:spMk id="10" creationId="{8651CFA9-6065-4243-AC48-858E359780B1}"/>
          </ac:spMkLst>
        </pc:spChg>
        <pc:spChg chg="add del">
          <ac:chgData name="Reggie Ott" userId="e09ed141-9e79-4b44-a8be-5f761aebcf3c" providerId="ADAL" clId="{307705A8-8F74-417B-BCD2-6A7438DBF2D3}" dt="2022-08-22T20:11:58.905" v="164" actId="26606"/>
          <ac:spMkLst>
            <pc:docMk/>
            <pc:sldMk cId="1585978229" sldId="481"/>
            <ac:spMk id="12" creationId="{37962AE0-6A1C-4B76-9D52-10E5E6D7D3BB}"/>
          </ac:spMkLst>
        </pc:spChg>
        <pc:spChg chg="add del">
          <ac:chgData name="Reggie Ott" userId="e09ed141-9e79-4b44-a8be-5f761aebcf3c" providerId="ADAL" clId="{307705A8-8F74-417B-BCD2-6A7438DBF2D3}" dt="2022-08-22T20:12:12.179" v="166" actId="26606"/>
          <ac:spMkLst>
            <pc:docMk/>
            <pc:sldMk cId="1585978229" sldId="481"/>
            <ac:spMk id="35" creationId="{8651CFA9-6065-4243-AC48-858E359780B1}"/>
          </ac:spMkLst>
        </pc:spChg>
        <pc:spChg chg="add del">
          <ac:chgData name="Reggie Ott" userId="e09ed141-9e79-4b44-a8be-5f761aebcf3c" providerId="ADAL" clId="{307705A8-8F74-417B-BCD2-6A7438DBF2D3}" dt="2022-08-22T20:12:12.179" v="166" actId="26606"/>
          <ac:spMkLst>
            <pc:docMk/>
            <pc:sldMk cId="1585978229" sldId="481"/>
            <ac:spMk id="36" creationId="{37962AE0-6A1C-4B76-9D52-10E5E6D7D3BB}"/>
          </ac:spMkLst>
        </pc:spChg>
        <pc:spChg chg="add">
          <ac:chgData name="Reggie Ott" userId="e09ed141-9e79-4b44-a8be-5f761aebcf3c" providerId="ADAL" clId="{307705A8-8F74-417B-BCD2-6A7438DBF2D3}" dt="2022-09-22T22:03:50" v="879" actId="26606"/>
          <ac:spMkLst>
            <pc:docMk/>
            <pc:sldMk cId="1585978229" sldId="481"/>
            <ac:spMk id="62" creationId="{8651CFA9-6065-4243-AC48-858E359780B1}"/>
          </ac:spMkLst>
        </pc:spChg>
        <pc:spChg chg="add">
          <ac:chgData name="Reggie Ott" userId="e09ed141-9e79-4b44-a8be-5f761aebcf3c" providerId="ADAL" clId="{307705A8-8F74-417B-BCD2-6A7438DBF2D3}" dt="2022-09-22T22:03:50" v="879" actId="26606"/>
          <ac:spMkLst>
            <pc:docMk/>
            <pc:sldMk cId="1585978229" sldId="481"/>
            <ac:spMk id="64" creationId="{37962AE0-6A1C-4B76-9D52-10E5E6D7D3BB}"/>
          </ac:spMkLst>
        </pc:spChg>
        <pc:grpChg chg="add del">
          <ac:chgData name="Reggie Ott" userId="e09ed141-9e79-4b44-a8be-5f761aebcf3c" providerId="ADAL" clId="{307705A8-8F74-417B-BCD2-6A7438DBF2D3}" dt="2022-08-22T20:11:58.905" v="164" actId="26606"/>
          <ac:grpSpMkLst>
            <pc:docMk/>
            <pc:sldMk cId="1585978229" sldId="481"/>
            <ac:grpSpMk id="14" creationId="{5E5536F2-BB10-4970-9C95-51CCDE8842AF}"/>
          </ac:grpSpMkLst>
        </pc:grpChg>
        <pc:grpChg chg="add del">
          <ac:chgData name="Reggie Ott" userId="e09ed141-9e79-4b44-a8be-5f761aebcf3c" providerId="ADAL" clId="{307705A8-8F74-417B-BCD2-6A7438DBF2D3}" dt="2022-08-22T20:11:58.905" v="164" actId="26606"/>
          <ac:grpSpMkLst>
            <pc:docMk/>
            <pc:sldMk cId="1585978229" sldId="481"/>
            <ac:grpSpMk id="24" creationId="{4E8659C6-7D51-4002-BCB2-0B4CA79E3FBE}"/>
          </ac:grpSpMkLst>
        </pc:grpChg>
        <pc:grpChg chg="add del">
          <ac:chgData name="Reggie Ott" userId="e09ed141-9e79-4b44-a8be-5f761aebcf3c" providerId="ADAL" clId="{307705A8-8F74-417B-BCD2-6A7438DBF2D3}" dt="2022-08-22T20:12:12.179" v="166" actId="26606"/>
          <ac:grpSpMkLst>
            <pc:docMk/>
            <pc:sldMk cId="1585978229" sldId="481"/>
            <ac:grpSpMk id="37" creationId="{F73EC8D8-C118-4A24-B3A2-F22636F209B4}"/>
          </ac:grpSpMkLst>
        </pc:grpChg>
        <pc:grpChg chg="add del">
          <ac:chgData name="Reggie Ott" userId="e09ed141-9e79-4b44-a8be-5f761aebcf3c" providerId="ADAL" clId="{307705A8-8F74-417B-BCD2-6A7438DBF2D3}" dt="2022-08-22T20:12:12.179" v="166" actId="26606"/>
          <ac:grpSpMkLst>
            <pc:docMk/>
            <pc:sldMk cId="1585978229" sldId="481"/>
            <ac:grpSpMk id="46" creationId="{3BA0B410-FA41-4CD6-A923-146E029BBB25}"/>
          </ac:grpSpMkLst>
        </pc:grpChg>
        <pc:grpChg chg="add">
          <ac:chgData name="Reggie Ott" userId="e09ed141-9e79-4b44-a8be-5f761aebcf3c" providerId="ADAL" clId="{307705A8-8F74-417B-BCD2-6A7438DBF2D3}" dt="2022-09-22T22:03:50" v="879" actId="26606"/>
          <ac:grpSpMkLst>
            <pc:docMk/>
            <pc:sldMk cId="1585978229" sldId="481"/>
            <ac:grpSpMk id="66" creationId="{465E612B-616F-44E5-A649-F2B268BA35CC}"/>
          </ac:grpSpMkLst>
        </pc:grpChg>
        <pc:grpChg chg="add">
          <ac:chgData name="Reggie Ott" userId="e09ed141-9e79-4b44-a8be-5f761aebcf3c" providerId="ADAL" clId="{307705A8-8F74-417B-BCD2-6A7438DBF2D3}" dt="2022-09-22T22:03:50" v="879" actId="26606"/>
          <ac:grpSpMkLst>
            <pc:docMk/>
            <pc:sldMk cId="1585978229" sldId="481"/>
            <ac:grpSpMk id="76" creationId="{ADB812D4-854E-4DD6-A613-797C10E75225}"/>
          </ac:grpSpMkLst>
        </pc:grpChg>
        <pc:graphicFrameChg chg="add del">
          <ac:chgData name="Reggie Ott" userId="e09ed141-9e79-4b44-a8be-5f761aebcf3c" providerId="ADAL" clId="{307705A8-8F74-417B-BCD2-6A7438DBF2D3}" dt="2022-08-22T20:11:58.905" v="164" actId="26606"/>
          <ac:graphicFrameMkLst>
            <pc:docMk/>
            <pc:sldMk cId="1585978229" sldId="481"/>
            <ac:graphicFrameMk id="6" creationId="{12FE64E6-3C02-683B-611B-19A82E7E697B}"/>
          </ac:graphicFrameMkLst>
        </pc:graphicFrameChg>
        <pc:graphicFrameChg chg="add del">
          <ac:chgData name="Reggie Ott" userId="e09ed141-9e79-4b44-a8be-5f761aebcf3c" providerId="ADAL" clId="{307705A8-8F74-417B-BCD2-6A7438DBF2D3}" dt="2022-08-22T20:12:12.179" v="166" actId="26606"/>
          <ac:graphicFrameMkLst>
            <pc:docMk/>
            <pc:sldMk cId="1585978229" sldId="481"/>
            <ac:graphicFrameMk id="55" creationId="{ECAD55CA-7EEE-A0A9-3279-36A285960166}"/>
          </ac:graphicFrameMkLst>
        </pc:graphicFrameChg>
        <pc:graphicFrameChg chg="add mod ord modGraphic">
          <ac:chgData name="Reggie Ott" userId="e09ed141-9e79-4b44-a8be-5f761aebcf3c" providerId="ADAL" clId="{307705A8-8F74-417B-BCD2-6A7438DBF2D3}" dt="2022-09-22T22:12:50.005" v="933" actId="20577"/>
          <ac:graphicFrameMkLst>
            <pc:docMk/>
            <pc:sldMk cId="1585978229" sldId="481"/>
            <ac:graphicFrameMk id="57" creationId="{9B65875A-0A07-EE11-D577-2106229C6600}"/>
          </ac:graphicFrameMkLst>
        </pc:graphicFrameChg>
      </pc:sldChg>
      <pc:sldChg chg="addSp delSp modSp new del">
        <pc:chgData name="Reggie Ott" userId="e09ed141-9e79-4b44-a8be-5f761aebcf3c" providerId="ADAL" clId="{307705A8-8F74-417B-BCD2-6A7438DBF2D3}" dt="2022-09-14T19:00:54.839" v="191" actId="2696"/>
        <pc:sldMkLst>
          <pc:docMk/>
          <pc:sldMk cId="2301797799" sldId="482"/>
        </pc:sldMkLst>
        <pc:picChg chg="add del mod">
          <ac:chgData name="Reggie Ott" userId="e09ed141-9e79-4b44-a8be-5f761aebcf3c" providerId="ADAL" clId="{307705A8-8F74-417B-BCD2-6A7438DBF2D3}" dt="2022-09-14T19:00:39.375" v="189" actId="21"/>
          <ac:picMkLst>
            <pc:docMk/>
            <pc:sldMk cId="2301797799" sldId="482"/>
            <ac:picMk id="4" creationId="{10572E1A-A83E-192B-1488-55E566F50869}"/>
          </ac:picMkLst>
        </pc:picChg>
      </pc:sldChg>
      <pc:sldChg chg="addSp delSp modSp add mod setBg">
        <pc:chgData name="Reggie Ott" userId="e09ed141-9e79-4b44-a8be-5f761aebcf3c" providerId="ADAL" clId="{307705A8-8F74-417B-BCD2-6A7438DBF2D3}" dt="2022-09-14T19:05:25.711" v="226" actId="14100"/>
        <pc:sldMkLst>
          <pc:docMk/>
          <pc:sldMk cId="0" sldId="483"/>
        </pc:sldMkLst>
        <pc:spChg chg="mod">
          <ac:chgData name="Reggie Ott" userId="e09ed141-9e79-4b44-a8be-5f761aebcf3c" providerId="ADAL" clId="{307705A8-8F74-417B-BCD2-6A7438DBF2D3}" dt="2022-09-14T19:04:26.804" v="220" actId="20577"/>
          <ac:spMkLst>
            <pc:docMk/>
            <pc:sldMk cId="0" sldId="483"/>
            <ac:spMk id="10243" creationId="{00000000-0000-0000-0000-000000000000}"/>
          </ac:spMkLst>
        </pc:spChg>
        <pc:spChg chg="add del">
          <ac:chgData name="Reggie Ott" userId="e09ed141-9e79-4b44-a8be-5f761aebcf3c" providerId="ADAL" clId="{307705A8-8F74-417B-BCD2-6A7438DBF2D3}" dt="2022-09-14T19:01:34.115" v="193" actId="26606"/>
          <ac:spMkLst>
            <pc:docMk/>
            <pc:sldMk cId="0" sldId="483"/>
            <ac:spMk id="24583" creationId="{247A131F-D5DE-41A5-B4CF-4F345319B40B}"/>
          </ac:spMkLst>
        </pc:spChg>
        <pc:spChg chg="add del">
          <ac:chgData name="Reggie Ott" userId="e09ed141-9e79-4b44-a8be-5f761aebcf3c" providerId="ADAL" clId="{307705A8-8F74-417B-BCD2-6A7438DBF2D3}" dt="2022-09-14T19:01:34.115" v="193" actId="26606"/>
          <ac:spMkLst>
            <pc:docMk/>
            <pc:sldMk cId="0" sldId="483"/>
            <ac:spMk id="24585" creationId="{3AF4666D-BD98-40A5-A75F-478B982010B2}"/>
          </ac:spMkLst>
        </pc:spChg>
        <pc:spChg chg="add del">
          <ac:chgData name="Reggie Ott" userId="e09ed141-9e79-4b44-a8be-5f761aebcf3c" providerId="ADAL" clId="{307705A8-8F74-417B-BCD2-6A7438DBF2D3}" dt="2022-09-14T19:01:34.115" v="193" actId="26606"/>
          <ac:spMkLst>
            <pc:docMk/>
            <pc:sldMk cId="0" sldId="483"/>
            <ac:spMk id="24587" creationId="{68680585-71F9-4721-A998-4974171D2EB4}"/>
          </ac:spMkLst>
        </pc:spChg>
        <pc:spChg chg="add del">
          <ac:chgData name="Reggie Ott" userId="e09ed141-9e79-4b44-a8be-5f761aebcf3c" providerId="ADAL" clId="{307705A8-8F74-417B-BCD2-6A7438DBF2D3}" dt="2022-09-14T19:01:34.115" v="193" actId="26606"/>
          <ac:spMkLst>
            <pc:docMk/>
            <pc:sldMk cId="0" sldId="483"/>
            <ac:spMk id="24589" creationId="{12BC95C2-2EEC-4F59-ABA8-660B0D059CCF}"/>
          </ac:spMkLst>
        </pc:spChg>
        <pc:spChg chg="add del">
          <ac:chgData name="Reggie Ott" userId="e09ed141-9e79-4b44-a8be-5f761aebcf3c" providerId="ADAL" clId="{307705A8-8F74-417B-BCD2-6A7438DBF2D3}" dt="2022-09-14T19:01:34.115" v="193" actId="26606"/>
          <ac:spMkLst>
            <pc:docMk/>
            <pc:sldMk cId="0" sldId="483"/>
            <ac:spMk id="24609" creationId="{F1174801-1395-44C5-9B00-CCAC45C056E7}"/>
          </ac:spMkLst>
        </pc:spChg>
        <pc:spChg chg="add del">
          <ac:chgData name="Reggie Ott" userId="e09ed141-9e79-4b44-a8be-5f761aebcf3c" providerId="ADAL" clId="{307705A8-8F74-417B-BCD2-6A7438DBF2D3}" dt="2022-09-14T19:01:34.115" v="193" actId="26606"/>
          <ac:spMkLst>
            <pc:docMk/>
            <pc:sldMk cId="0" sldId="483"/>
            <ac:spMk id="24611" creationId="{996DFAFB-BCE1-4BEC-82FB-D574234DEF0A}"/>
          </ac:spMkLst>
        </pc:spChg>
        <pc:spChg chg="add del">
          <ac:chgData name="Reggie Ott" userId="e09ed141-9e79-4b44-a8be-5f761aebcf3c" providerId="ADAL" clId="{307705A8-8F74-417B-BCD2-6A7438DBF2D3}" dt="2022-09-14T19:01:34.115" v="193" actId="26606"/>
          <ac:spMkLst>
            <pc:docMk/>
            <pc:sldMk cId="0" sldId="483"/>
            <ac:spMk id="24613" creationId="{8D2A0DB3-EF43-4032-9B27-954E12CCB688}"/>
          </ac:spMkLst>
        </pc:spChg>
        <pc:spChg chg="add del">
          <ac:chgData name="Reggie Ott" userId="e09ed141-9e79-4b44-a8be-5f761aebcf3c" providerId="ADAL" clId="{307705A8-8F74-417B-BCD2-6A7438DBF2D3}" dt="2022-09-14T19:01:35.645" v="195" actId="26606"/>
          <ac:spMkLst>
            <pc:docMk/>
            <pc:sldMk cId="0" sldId="483"/>
            <ac:spMk id="24640" creationId="{247A131F-D5DE-41A5-B4CF-4F345319B40B}"/>
          </ac:spMkLst>
        </pc:spChg>
        <pc:spChg chg="add del">
          <ac:chgData name="Reggie Ott" userId="e09ed141-9e79-4b44-a8be-5f761aebcf3c" providerId="ADAL" clId="{307705A8-8F74-417B-BCD2-6A7438DBF2D3}" dt="2022-09-14T19:01:35.645" v="195" actId="26606"/>
          <ac:spMkLst>
            <pc:docMk/>
            <pc:sldMk cId="0" sldId="483"/>
            <ac:spMk id="24651" creationId="{3AF4666D-BD98-40A5-A75F-478B982010B2}"/>
          </ac:spMkLst>
        </pc:spChg>
        <pc:spChg chg="add del">
          <ac:chgData name="Reggie Ott" userId="e09ed141-9e79-4b44-a8be-5f761aebcf3c" providerId="ADAL" clId="{307705A8-8F74-417B-BCD2-6A7438DBF2D3}" dt="2022-09-14T19:01:35.645" v="195" actId="26606"/>
          <ac:spMkLst>
            <pc:docMk/>
            <pc:sldMk cId="0" sldId="483"/>
            <ac:spMk id="24655" creationId="{68680585-71F9-4721-A998-4974171D2EB4}"/>
          </ac:spMkLst>
        </pc:spChg>
        <pc:spChg chg="add del">
          <ac:chgData name="Reggie Ott" userId="e09ed141-9e79-4b44-a8be-5f761aebcf3c" providerId="ADAL" clId="{307705A8-8F74-417B-BCD2-6A7438DBF2D3}" dt="2022-09-14T19:01:35.645" v="195" actId="26606"/>
          <ac:spMkLst>
            <pc:docMk/>
            <pc:sldMk cId="0" sldId="483"/>
            <ac:spMk id="24656" creationId="{12BC95C2-2EEC-4F59-ABA8-660B0D059CCF}"/>
          </ac:spMkLst>
        </pc:spChg>
        <pc:spChg chg="add del">
          <ac:chgData name="Reggie Ott" userId="e09ed141-9e79-4b44-a8be-5f761aebcf3c" providerId="ADAL" clId="{307705A8-8F74-417B-BCD2-6A7438DBF2D3}" dt="2022-09-14T19:01:35.645" v="195" actId="26606"/>
          <ac:spMkLst>
            <pc:docMk/>
            <pc:sldMk cId="0" sldId="483"/>
            <ac:spMk id="24673" creationId="{81BC67A1-175E-439E-85E2-88911C119814}"/>
          </ac:spMkLst>
        </pc:spChg>
        <pc:spChg chg="add del">
          <ac:chgData name="Reggie Ott" userId="e09ed141-9e79-4b44-a8be-5f761aebcf3c" providerId="ADAL" clId="{307705A8-8F74-417B-BCD2-6A7438DBF2D3}" dt="2022-09-14T19:01:35.645" v="195" actId="26606"/>
          <ac:spMkLst>
            <pc:docMk/>
            <pc:sldMk cId="0" sldId="483"/>
            <ac:spMk id="24674" creationId="{94A7B82C-30F1-42B4-BE36-3DB42DD517D1}"/>
          </ac:spMkLst>
        </pc:spChg>
        <pc:spChg chg="add del">
          <ac:chgData name="Reggie Ott" userId="e09ed141-9e79-4b44-a8be-5f761aebcf3c" providerId="ADAL" clId="{307705A8-8F74-417B-BCD2-6A7438DBF2D3}" dt="2022-09-14T19:01:35.645" v="195" actId="26606"/>
          <ac:spMkLst>
            <pc:docMk/>
            <pc:sldMk cId="0" sldId="483"/>
            <ac:spMk id="24675" creationId="{43CA1578-CEEB-41BB-8068-C0DA02C36C52}"/>
          </ac:spMkLst>
        </pc:spChg>
        <pc:spChg chg="add del">
          <ac:chgData name="Reggie Ott" userId="e09ed141-9e79-4b44-a8be-5f761aebcf3c" providerId="ADAL" clId="{307705A8-8F74-417B-BCD2-6A7438DBF2D3}" dt="2022-09-14T19:01:38.134" v="197" actId="26606"/>
          <ac:spMkLst>
            <pc:docMk/>
            <pc:sldMk cId="0" sldId="483"/>
            <ac:spMk id="24694" creationId="{247A131F-D5DE-41A5-B4CF-4F345319B40B}"/>
          </ac:spMkLst>
        </pc:spChg>
        <pc:spChg chg="add del">
          <ac:chgData name="Reggie Ott" userId="e09ed141-9e79-4b44-a8be-5f761aebcf3c" providerId="ADAL" clId="{307705A8-8F74-417B-BCD2-6A7438DBF2D3}" dt="2022-09-14T19:01:38.134" v="197" actId="26606"/>
          <ac:spMkLst>
            <pc:docMk/>
            <pc:sldMk cId="0" sldId="483"/>
            <ac:spMk id="24695" creationId="{3AF4666D-BD98-40A5-A75F-478B982010B2}"/>
          </ac:spMkLst>
        </pc:spChg>
        <pc:spChg chg="add del">
          <ac:chgData name="Reggie Ott" userId="e09ed141-9e79-4b44-a8be-5f761aebcf3c" providerId="ADAL" clId="{307705A8-8F74-417B-BCD2-6A7438DBF2D3}" dt="2022-09-14T19:01:38.134" v="197" actId="26606"/>
          <ac:spMkLst>
            <pc:docMk/>
            <pc:sldMk cId="0" sldId="483"/>
            <ac:spMk id="24696" creationId="{68680585-71F9-4721-A998-4974171D2EB4}"/>
          </ac:spMkLst>
        </pc:spChg>
        <pc:spChg chg="add del">
          <ac:chgData name="Reggie Ott" userId="e09ed141-9e79-4b44-a8be-5f761aebcf3c" providerId="ADAL" clId="{307705A8-8F74-417B-BCD2-6A7438DBF2D3}" dt="2022-09-14T19:01:38.134" v="197" actId="26606"/>
          <ac:spMkLst>
            <pc:docMk/>
            <pc:sldMk cId="0" sldId="483"/>
            <ac:spMk id="24697" creationId="{12BC95C2-2EEC-4F59-ABA8-660B0D059CCF}"/>
          </ac:spMkLst>
        </pc:spChg>
        <pc:spChg chg="add del">
          <ac:chgData name="Reggie Ott" userId="e09ed141-9e79-4b44-a8be-5f761aebcf3c" providerId="ADAL" clId="{307705A8-8F74-417B-BCD2-6A7438DBF2D3}" dt="2022-09-14T19:01:38.134" v="197" actId="26606"/>
          <ac:spMkLst>
            <pc:docMk/>
            <pc:sldMk cId="0" sldId="483"/>
            <ac:spMk id="24700" creationId="{F1174801-1395-44C5-9B00-CCAC45C056E7}"/>
          </ac:spMkLst>
        </pc:spChg>
        <pc:spChg chg="add del">
          <ac:chgData name="Reggie Ott" userId="e09ed141-9e79-4b44-a8be-5f761aebcf3c" providerId="ADAL" clId="{307705A8-8F74-417B-BCD2-6A7438DBF2D3}" dt="2022-09-14T19:01:38.134" v="197" actId="26606"/>
          <ac:spMkLst>
            <pc:docMk/>
            <pc:sldMk cId="0" sldId="483"/>
            <ac:spMk id="24701" creationId="{996DFAFB-BCE1-4BEC-82FB-D574234DEF0A}"/>
          </ac:spMkLst>
        </pc:spChg>
        <pc:spChg chg="add del">
          <ac:chgData name="Reggie Ott" userId="e09ed141-9e79-4b44-a8be-5f761aebcf3c" providerId="ADAL" clId="{307705A8-8F74-417B-BCD2-6A7438DBF2D3}" dt="2022-09-14T19:01:38.134" v="197" actId="26606"/>
          <ac:spMkLst>
            <pc:docMk/>
            <pc:sldMk cId="0" sldId="483"/>
            <ac:spMk id="24702" creationId="{60E728E6-A07E-4A6C-AB92-D56E1402F61A}"/>
          </ac:spMkLst>
        </pc:spChg>
        <pc:spChg chg="add del">
          <ac:chgData name="Reggie Ott" userId="e09ed141-9e79-4b44-a8be-5f761aebcf3c" providerId="ADAL" clId="{307705A8-8F74-417B-BCD2-6A7438DBF2D3}" dt="2022-09-14T19:01:43.543" v="199" actId="26606"/>
          <ac:spMkLst>
            <pc:docMk/>
            <pc:sldMk cId="0" sldId="483"/>
            <ac:spMk id="24711" creationId="{247A131F-D5DE-41A5-B4CF-4F345319B40B}"/>
          </ac:spMkLst>
        </pc:spChg>
        <pc:spChg chg="add del">
          <ac:chgData name="Reggie Ott" userId="e09ed141-9e79-4b44-a8be-5f761aebcf3c" providerId="ADAL" clId="{307705A8-8F74-417B-BCD2-6A7438DBF2D3}" dt="2022-09-14T19:01:43.543" v="199" actId="26606"/>
          <ac:spMkLst>
            <pc:docMk/>
            <pc:sldMk cId="0" sldId="483"/>
            <ac:spMk id="24712" creationId="{3AF4666D-BD98-40A5-A75F-478B982010B2}"/>
          </ac:spMkLst>
        </pc:spChg>
        <pc:spChg chg="add del">
          <ac:chgData name="Reggie Ott" userId="e09ed141-9e79-4b44-a8be-5f761aebcf3c" providerId="ADAL" clId="{307705A8-8F74-417B-BCD2-6A7438DBF2D3}" dt="2022-09-14T19:01:43.543" v="199" actId="26606"/>
          <ac:spMkLst>
            <pc:docMk/>
            <pc:sldMk cId="0" sldId="483"/>
            <ac:spMk id="24713" creationId="{68680585-71F9-4721-A998-4974171D2EB4}"/>
          </ac:spMkLst>
        </pc:spChg>
        <pc:spChg chg="add del">
          <ac:chgData name="Reggie Ott" userId="e09ed141-9e79-4b44-a8be-5f761aebcf3c" providerId="ADAL" clId="{307705A8-8F74-417B-BCD2-6A7438DBF2D3}" dt="2022-09-14T19:01:43.543" v="199" actId="26606"/>
          <ac:spMkLst>
            <pc:docMk/>
            <pc:sldMk cId="0" sldId="483"/>
            <ac:spMk id="24714" creationId="{12BC95C2-2EEC-4F59-ABA8-660B0D059CCF}"/>
          </ac:spMkLst>
        </pc:spChg>
        <pc:spChg chg="add del">
          <ac:chgData name="Reggie Ott" userId="e09ed141-9e79-4b44-a8be-5f761aebcf3c" providerId="ADAL" clId="{307705A8-8F74-417B-BCD2-6A7438DBF2D3}" dt="2022-09-14T19:01:43.543" v="199" actId="26606"/>
          <ac:spMkLst>
            <pc:docMk/>
            <pc:sldMk cId="0" sldId="483"/>
            <ac:spMk id="24731" creationId="{F1174801-1395-44C5-9B00-CCAC45C056E7}"/>
          </ac:spMkLst>
        </pc:spChg>
        <pc:spChg chg="add del">
          <ac:chgData name="Reggie Ott" userId="e09ed141-9e79-4b44-a8be-5f761aebcf3c" providerId="ADAL" clId="{307705A8-8F74-417B-BCD2-6A7438DBF2D3}" dt="2022-09-14T19:01:43.543" v="199" actId="26606"/>
          <ac:spMkLst>
            <pc:docMk/>
            <pc:sldMk cId="0" sldId="483"/>
            <ac:spMk id="24732" creationId="{996DFAFB-BCE1-4BEC-82FB-D574234DEF0A}"/>
          </ac:spMkLst>
        </pc:spChg>
        <pc:spChg chg="add del">
          <ac:chgData name="Reggie Ott" userId="e09ed141-9e79-4b44-a8be-5f761aebcf3c" providerId="ADAL" clId="{307705A8-8F74-417B-BCD2-6A7438DBF2D3}" dt="2022-09-14T19:01:43.543" v="199" actId="26606"/>
          <ac:spMkLst>
            <pc:docMk/>
            <pc:sldMk cId="0" sldId="483"/>
            <ac:spMk id="24733" creationId="{F23DAFF7-4C98-4E0E-8986-198D54B6C1F0}"/>
          </ac:spMkLst>
        </pc:spChg>
        <pc:spChg chg="add del">
          <ac:chgData name="Reggie Ott" userId="e09ed141-9e79-4b44-a8be-5f761aebcf3c" providerId="ADAL" clId="{307705A8-8F74-417B-BCD2-6A7438DBF2D3}" dt="2022-09-14T19:01:45.662" v="201" actId="26606"/>
          <ac:spMkLst>
            <pc:docMk/>
            <pc:sldMk cId="0" sldId="483"/>
            <ac:spMk id="24749" creationId="{247A131F-D5DE-41A5-B4CF-4F345319B40B}"/>
          </ac:spMkLst>
        </pc:spChg>
        <pc:spChg chg="add del">
          <ac:chgData name="Reggie Ott" userId="e09ed141-9e79-4b44-a8be-5f761aebcf3c" providerId="ADAL" clId="{307705A8-8F74-417B-BCD2-6A7438DBF2D3}" dt="2022-09-14T19:01:45.662" v="201" actId="26606"/>
          <ac:spMkLst>
            <pc:docMk/>
            <pc:sldMk cId="0" sldId="483"/>
            <ac:spMk id="24750" creationId="{3AF4666D-BD98-40A5-A75F-478B982010B2}"/>
          </ac:spMkLst>
        </pc:spChg>
        <pc:spChg chg="add del">
          <ac:chgData name="Reggie Ott" userId="e09ed141-9e79-4b44-a8be-5f761aebcf3c" providerId="ADAL" clId="{307705A8-8F74-417B-BCD2-6A7438DBF2D3}" dt="2022-09-14T19:01:45.662" v="201" actId="26606"/>
          <ac:spMkLst>
            <pc:docMk/>
            <pc:sldMk cId="0" sldId="483"/>
            <ac:spMk id="24751" creationId="{68680585-71F9-4721-A998-4974171D2EB4}"/>
          </ac:spMkLst>
        </pc:spChg>
        <pc:spChg chg="add del">
          <ac:chgData name="Reggie Ott" userId="e09ed141-9e79-4b44-a8be-5f761aebcf3c" providerId="ADAL" clId="{307705A8-8F74-417B-BCD2-6A7438DBF2D3}" dt="2022-09-14T19:01:45.662" v="201" actId="26606"/>
          <ac:spMkLst>
            <pc:docMk/>
            <pc:sldMk cId="0" sldId="483"/>
            <ac:spMk id="24752" creationId="{12BC95C2-2EEC-4F59-ABA8-660B0D059CCF}"/>
          </ac:spMkLst>
        </pc:spChg>
        <pc:spChg chg="add del">
          <ac:chgData name="Reggie Ott" userId="e09ed141-9e79-4b44-a8be-5f761aebcf3c" providerId="ADAL" clId="{307705A8-8F74-417B-BCD2-6A7438DBF2D3}" dt="2022-09-14T19:01:45.662" v="201" actId="26606"/>
          <ac:spMkLst>
            <pc:docMk/>
            <pc:sldMk cId="0" sldId="483"/>
            <ac:spMk id="24755" creationId="{F1174801-1395-44C5-9B00-CCAC45C056E7}"/>
          </ac:spMkLst>
        </pc:spChg>
        <pc:spChg chg="add del">
          <ac:chgData name="Reggie Ott" userId="e09ed141-9e79-4b44-a8be-5f761aebcf3c" providerId="ADAL" clId="{307705A8-8F74-417B-BCD2-6A7438DBF2D3}" dt="2022-09-14T19:01:45.662" v="201" actId="26606"/>
          <ac:spMkLst>
            <pc:docMk/>
            <pc:sldMk cId="0" sldId="483"/>
            <ac:spMk id="24756" creationId="{996DFAFB-BCE1-4BEC-82FB-D574234DEF0A}"/>
          </ac:spMkLst>
        </pc:spChg>
        <pc:spChg chg="add del">
          <ac:chgData name="Reggie Ott" userId="e09ed141-9e79-4b44-a8be-5f761aebcf3c" providerId="ADAL" clId="{307705A8-8F74-417B-BCD2-6A7438DBF2D3}" dt="2022-09-14T19:01:45.662" v="201" actId="26606"/>
          <ac:spMkLst>
            <pc:docMk/>
            <pc:sldMk cId="0" sldId="483"/>
            <ac:spMk id="24757" creationId="{8D2A0DB3-EF43-4032-9B27-954E12CCB688}"/>
          </ac:spMkLst>
        </pc:spChg>
        <pc:spChg chg="add del">
          <ac:chgData name="Reggie Ott" userId="e09ed141-9e79-4b44-a8be-5f761aebcf3c" providerId="ADAL" clId="{307705A8-8F74-417B-BCD2-6A7438DBF2D3}" dt="2022-09-14T19:01:50.043" v="203" actId="26606"/>
          <ac:spMkLst>
            <pc:docMk/>
            <pc:sldMk cId="0" sldId="483"/>
            <ac:spMk id="24765" creationId="{247A131F-D5DE-41A5-B4CF-4F345319B40B}"/>
          </ac:spMkLst>
        </pc:spChg>
        <pc:spChg chg="add del">
          <ac:chgData name="Reggie Ott" userId="e09ed141-9e79-4b44-a8be-5f761aebcf3c" providerId="ADAL" clId="{307705A8-8F74-417B-BCD2-6A7438DBF2D3}" dt="2022-09-14T19:01:50.043" v="203" actId="26606"/>
          <ac:spMkLst>
            <pc:docMk/>
            <pc:sldMk cId="0" sldId="483"/>
            <ac:spMk id="24766" creationId="{3AF4666D-BD98-40A5-A75F-478B982010B2}"/>
          </ac:spMkLst>
        </pc:spChg>
        <pc:spChg chg="add del">
          <ac:chgData name="Reggie Ott" userId="e09ed141-9e79-4b44-a8be-5f761aebcf3c" providerId="ADAL" clId="{307705A8-8F74-417B-BCD2-6A7438DBF2D3}" dt="2022-09-14T19:01:50.043" v="203" actId="26606"/>
          <ac:spMkLst>
            <pc:docMk/>
            <pc:sldMk cId="0" sldId="483"/>
            <ac:spMk id="24767" creationId="{68680585-71F9-4721-A998-4974171D2EB4}"/>
          </ac:spMkLst>
        </pc:spChg>
        <pc:spChg chg="add del">
          <ac:chgData name="Reggie Ott" userId="e09ed141-9e79-4b44-a8be-5f761aebcf3c" providerId="ADAL" clId="{307705A8-8F74-417B-BCD2-6A7438DBF2D3}" dt="2022-09-14T19:01:50.043" v="203" actId="26606"/>
          <ac:spMkLst>
            <pc:docMk/>
            <pc:sldMk cId="0" sldId="483"/>
            <ac:spMk id="24768" creationId="{12BC95C2-2EEC-4F59-ABA8-660B0D059CCF}"/>
          </ac:spMkLst>
        </pc:spChg>
        <pc:spChg chg="add del">
          <ac:chgData name="Reggie Ott" userId="e09ed141-9e79-4b44-a8be-5f761aebcf3c" providerId="ADAL" clId="{307705A8-8F74-417B-BCD2-6A7438DBF2D3}" dt="2022-09-14T19:01:50.043" v="203" actId="26606"/>
          <ac:spMkLst>
            <pc:docMk/>
            <pc:sldMk cId="0" sldId="483"/>
            <ac:spMk id="24785" creationId="{F1174801-1395-44C5-9B00-CCAC45C056E7}"/>
          </ac:spMkLst>
        </pc:spChg>
        <pc:spChg chg="add del">
          <ac:chgData name="Reggie Ott" userId="e09ed141-9e79-4b44-a8be-5f761aebcf3c" providerId="ADAL" clId="{307705A8-8F74-417B-BCD2-6A7438DBF2D3}" dt="2022-09-14T19:01:50.043" v="203" actId="26606"/>
          <ac:spMkLst>
            <pc:docMk/>
            <pc:sldMk cId="0" sldId="483"/>
            <ac:spMk id="24786" creationId="{996DFAFB-BCE1-4BEC-82FB-D574234DEF0A}"/>
          </ac:spMkLst>
        </pc:spChg>
        <pc:spChg chg="add del">
          <ac:chgData name="Reggie Ott" userId="e09ed141-9e79-4b44-a8be-5f761aebcf3c" providerId="ADAL" clId="{307705A8-8F74-417B-BCD2-6A7438DBF2D3}" dt="2022-09-14T19:01:50.043" v="203" actId="26606"/>
          <ac:spMkLst>
            <pc:docMk/>
            <pc:sldMk cId="0" sldId="483"/>
            <ac:spMk id="24787" creationId="{8D2A0DB3-EF43-4032-9B27-954E12CCB688}"/>
          </ac:spMkLst>
        </pc:spChg>
        <pc:spChg chg="add del">
          <ac:chgData name="Reggie Ott" userId="e09ed141-9e79-4b44-a8be-5f761aebcf3c" providerId="ADAL" clId="{307705A8-8F74-417B-BCD2-6A7438DBF2D3}" dt="2022-09-14T19:01:51.534" v="205" actId="26606"/>
          <ac:spMkLst>
            <pc:docMk/>
            <pc:sldMk cId="0" sldId="483"/>
            <ac:spMk id="24803" creationId="{247A131F-D5DE-41A5-B4CF-4F345319B40B}"/>
          </ac:spMkLst>
        </pc:spChg>
        <pc:spChg chg="add del">
          <ac:chgData name="Reggie Ott" userId="e09ed141-9e79-4b44-a8be-5f761aebcf3c" providerId="ADAL" clId="{307705A8-8F74-417B-BCD2-6A7438DBF2D3}" dt="2022-09-14T19:01:51.534" v="205" actId="26606"/>
          <ac:spMkLst>
            <pc:docMk/>
            <pc:sldMk cId="0" sldId="483"/>
            <ac:spMk id="24804" creationId="{3AF4666D-BD98-40A5-A75F-478B982010B2}"/>
          </ac:spMkLst>
        </pc:spChg>
        <pc:spChg chg="add del">
          <ac:chgData name="Reggie Ott" userId="e09ed141-9e79-4b44-a8be-5f761aebcf3c" providerId="ADAL" clId="{307705A8-8F74-417B-BCD2-6A7438DBF2D3}" dt="2022-09-14T19:01:51.534" v="205" actId="26606"/>
          <ac:spMkLst>
            <pc:docMk/>
            <pc:sldMk cId="0" sldId="483"/>
            <ac:spMk id="24805" creationId="{68680585-71F9-4721-A998-4974171D2EB4}"/>
          </ac:spMkLst>
        </pc:spChg>
        <pc:spChg chg="add del">
          <ac:chgData name="Reggie Ott" userId="e09ed141-9e79-4b44-a8be-5f761aebcf3c" providerId="ADAL" clId="{307705A8-8F74-417B-BCD2-6A7438DBF2D3}" dt="2022-09-14T19:01:51.534" v="205" actId="26606"/>
          <ac:spMkLst>
            <pc:docMk/>
            <pc:sldMk cId="0" sldId="483"/>
            <ac:spMk id="24806" creationId="{12BC95C2-2EEC-4F59-ABA8-660B0D059CCF}"/>
          </ac:spMkLst>
        </pc:spChg>
        <pc:spChg chg="add del">
          <ac:chgData name="Reggie Ott" userId="e09ed141-9e79-4b44-a8be-5f761aebcf3c" providerId="ADAL" clId="{307705A8-8F74-417B-BCD2-6A7438DBF2D3}" dt="2022-09-14T19:01:51.534" v="205" actId="26606"/>
          <ac:spMkLst>
            <pc:docMk/>
            <pc:sldMk cId="0" sldId="483"/>
            <ac:spMk id="24809" creationId="{F1174801-1395-44C5-9B00-CCAC45C056E7}"/>
          </ac:spMkLst>
        </pc:spChg>
        <pc:spChg chg="add del">
          <ac:chgData name="Reggie Ott" userId="e09ed141-9e79-4b44-a8be-5f761aebcf3c" providerId="ADAL" clId="{307705A8-8F74-417B-BCD2-6A7438DBF2D3}" dt="2022-09-14T19:01:51.534" v="205" actId="26606"/>
          <ac:spMkLst>
            <pc:docMk/>
            <pc:sldMk cId="0" sldId="483"/>
            <ac:spMk id="24810" creationId="{996DFAFB-BCE1-4BEC-82FB-D574234DEF0A}"/>
          </ac:spMkLst>
        </pc:spChg>
        <pc:spChg chg="add del">
          <ac:chgData name="Reggie Ott" userId="e09ed141-9e79-4b44-a8be-5f761aebcf3c" providerId="ADAL" clId="{307705A8-8F74-417B-BCD2-6A7438DBF2D3}" dt="2022-09-14T19:03:00.926" v="215" actId="26606"/>
          <ac:spMkLst>
            <pc:docMk/>
            <pc:sldMk cId="0" sldId="483"/>
            <ac:spMk id="24818" creationId="{247A131F-D5DE-41A5-B4CF-4F345319B40B}"/>
          </ac:spMkLst>
        </pc:spChg>
        <pc:spChg chg="add del">
          <ac:chgData name="Reggie Ott" userId="e09ed141-9e79-4b44-a8be-5f761aebcf3c" providerId="ADAL" clId="{307705A8-8F74-417B-BCD2-6A7438DBF2D3}" dt="2022-09-14T19:03:00.926" v="215" actId="26606"/>
          <ac:spMkLst>
            <pc:docMk/>
            <pc:sldMk cId="0" sldId="483"/>
            <ac:spMk id="24819" creationId="{3AF4666D-BD98-40A5-A75F-478B982010B2}"/>
          </ac:spMkLst>
        </pc:spChg>
        <pc:spChg chg="add del">
          <ac:chgData name="Reggie Ott" userId="e09ed141-9e79-4b44-a8be-5f761aebcf3c" providerId="ADAL" clId="{307705A8-8F74-417B-BCD2-6A7438DBF2D3}" dt="2022-09-14T19:03:00.926" v="215" actId="26606"/>
          <ac:spMkLst>
            <pc:docMk/>
            <pc:sldMk cId="0" sldId="483"/>
            <ac:spMk id="24820" creationId="{68680585-71F9-4721-A998-4974171D2EB4}"/>
          </ac:spMkLst>
        </pc:spChg>
        <pc:spChg chg="add del">
          <ac:chgData name="Reggie Ott" userId="e09ed141-9e79-4b44-a8be-5f761aebcf3c" providerId="ADAL" clId="{307705A8-8F74-417B-BCD2-6A7438DBF2D3}" dt="2022-09-14T19:03:00.926" v="215" actId="26606"/>
          <ac:spMkLst>
            <pc:docMk/>
            <pc:sldMk cId="0" sldId="483"/>
            <ac:spMk id="24821" creationId="{12BC95C2-2EEC-4F59-ABA8-660B0D059CCF}"/>
          </ac:spMkLst>
        </pc:spChg>
        <pc:spChg chg="add del">
          <ac:chgData name="Reggie Ott" userId="e09ed141-9e79-4b44-a8be-5f761aebcf3c" providerId="ADAL" clId="{307705A8-8F74-417B-BCD2-6A7438DBF2D3}" dt="2022-09-14T19:03:00.926" v="215" actId="26606"/>
          <ac:spMkLst>
            <pc:docMk/>
            <pc:sldMk cId="0" sldId="483"/>
            <ac:spMk id="24838" creationId="{F1174801-1395-44C5-9B00-CCAC45C056E7}"/>
          </ac:spMkLst>
        </pc:spChg>
        <pc:spChg chg="add del">
          <ac:chgData name="Reggie Ott" userId="e09ed141-9e79-4b44-a8be-5f761aebcf3c" providerId="ADAL" clId="{307705A8-8F74-417B-BCD2-6A7438DBF2D3}" dt="2022-09-14T19:03:00.926" v="215" actId="26606"/>
          <ac:spMkLst>
            <pc:docMk/>
            <pc:sldMk cId="0" sldId="483"/>
            <ac:spMk id="24839" creationId="{996DFAFB-BCE1-4BEC-82FB-D574234DEF0A}"/>
          </ac:spMkLst>
        </pc:spChg>
        <pc:spChg chg="add del">
          <ac:chgData name="Reggie Ott" userId="e09ed141-9e79-4b44-a8be-5f761aebcf3c" providerId="ADAL" clId="{307705A8-8F74-417B-BCD2-6A7438DBF2D3}" dt="2022-09-14T19:03:00.926" v="215" actId="26606"/>
          <ac:spMkLst>
            <pc:docMk/>
            <pc:sldMk cId="0" sldId="483"/>
            <ac:spMk id="24840" creationId="{8D2A0DB3-EF43-4032-9B27-954E12CCB688}"/>
          </ac:spMkLst>
        </pc:spChg>
        <pc:grpChg chg="add del">
          <ac:chgData name="Reggie Ott" userId="e09ed141-9e79-4b44-a8be-5f761aebcf3c" providerId="ADAL" clId="{307705A8-8F74-417B-BCD2-6A7438DBF2D3}" dt="2022-09-14T19:01:34.115" v="193" actId="26606"/>
          <ac:grpSpMkLst>
            <pc:docMk/>
            <pc:sldMk cId="0" sldId="483"/>
            <ac:grpSpMk id="24591" creationId="{03E9870D-4BBA-43AF-8D44-BBADF020CFF6}"/>
          </ac:grpSpMkLst>
        </pc:grpChg>
        <pc:grpChg chg="add del">
          <ac:chgData name="Reggie Ott" userId="e09ed141-9e79-4b44-a8be-5f761aebcf3c" providerId="ADAL" clId="{307705A8-8F74-417B-BCD2-6A7438DBF2D3}" dt="2022-09-14T19:01:34.115" v="193" actId="26606"/>
          <ac:grpSpMkLst>
            <pc:docMk/>
            <pc:sldMk cId="0" sldId="483"/>
            <ac:grpSpMk id="24600" creationId="{C3279E8D-2BAA-4CB1-834B-09FADD54DE56}"/>
          </ac:grpSpMkLst>
        </pc:grpChg>
        <pc:grpChg chg="add del">
          <ac:chgData name="Reggie Ott" userId="e09ed141-9e79-4b44-a8be-5f761aebcf3c" providerId="ADAL" clId="{307705A8-8F74-417B-BCD2-6A7438DBF2D3}" dt="2022-09-14T19:01:34.115" v="193" actId="26606"/>
          <ac:grpSpMkLst>
            <pc:docMk/>
            <pc:sldMk cId="0" sldId="483"/>
            <ac:grpSpMk id="24615" creationId="{18579DB9-24B0-487B-81E3-8D02AD5F8C81}"/>
          </ac:grpSpMkLst>
        </pc:grpChg>
        <pc:grpChg chg="add del">
          <ac:chgData name="Reggie Ott" userId="e09ed141-9e79-4b44-a8be-5f761aebcf3c" providerId="ADAL" clId="{307705A8-8F74-417B-BCD2-6A7438DBF2D3}" dt="2022-09-14T19:01:51.534" v="205" actId="26606"/>
          <ac:grpSpMkLst>
            <pc:docMk/>
            <pc:sldMk cId="0" sldId="483"/>
            <ac:grpSpMk id="24623" creationId="{80F56037-8334-4400-9C7A-A3BEFA96A8A6}"/>
          </ac:grpSpMkLst>
        </pc:grpChg>
        <pc:grpChg chg="add del">
          <ac:chgData name="Reggie Ott" userId="e09ed141-9e79-4b44-a8be-5f761aebcf3c" providerId="ADAL" clId="{307705A8-8F74-417B-BCD2-6A7438DBF2D3}" dt="2022-09-14T19:01:34.115" v="193" actId="26606"/>
          <ac:grpSpMkLst>
            <pc:docMk/>
            <pc:sldMk cId="0" sldId="483"/>
            <ac:grpSpMk id="24624" creationId="{8F281804-17FE-49B9-9065-1A44CD473CAE}"/>
          </ac:grpSpMkLst>
        </pc:grpChg>
        <pc:grpChg chg="add del">
          <ac:chgData name="Reggie Ott" userId="e09ed141-9e79-4b44-a8be-5f761aebcf3c" providerId="ADAL" clId="{307705A8-8F74-417B-BCD2-6A7438DBF2D3}" dt="2022-09-14T19:01:38.134" v="197" actId="26606"/>
          <ac:grpSpMkLst>
            <pc:docMk/>
            <pc:sldMk cId="0" sldId="483"/>
            <ac:grpSpMk id="24628" creationId="{8F281804-17FE-49B9-9065-1A44CD473CAE}"/>
          </ac:grpSpMkLst>
        </pc:grpChg>
        <pc:grpChg chg="add del">
          <ac:chgData name="Reggie Ott" userId="e09ed141-9e79-4b44-a8be-5f761aebcf3c" providerId="ADAL" clId="{307705A8-8F74-417B-BCD2-6A7438DBF2D3}" dt="2022-09-14T19:01:35.645" v="195" actId="26606"/>
          <ac:grpSpMkLst>
            <pc:docMk/>
            <pc:sldMk cId="0" sldId="483"/>
            <ac:grpSpMk id="24641" creationId="{A5761FD8-9CFD-4F5A-AB69-F179306BCD09}"/>
          </ac:grpSpMkLst>
        </pc:grpChg>
        <pc:grpChg chg="add del">
          <ac:chgData name="Reggie Ott" userId="e09ed141-9e79-4b44-a8be-5f761aebcf3c" providerId="ADAL" clId="{307705A8-8F74-417B-BCD2-6A7438DBF2D3}" dt="2022-09-14T19:01:35.645" v="195" actId="26606"/>
          <ac:grpSpMkLst>
            <pc:docMk/>
            <pc:sldMk cId="0" sldId="483"/>
            <ac:grpSpMk id="24652" creationId="{361195DA-BFB4-4917-BAFD-7D3D669EFA86}"/>
          </ac:grpSpMkLst>
        </pc:grpChg>
        <pc:grpChg chg="add del">
          <ac:chgData name="Reggie Ott" userId="e09ed141-9e79-4b44-a8be-5f761aebcf3c" providerId="ADAL" clId="{307705A8-8F74-417B-BCD2-6A7438DBF2D3}" dt="2022-09-14T19:01:35.645" v="195" actId="26606"/>
          <ac:grpSpMkLst>
            <pc:docMk/>
            <pc:sldMk cId="0" sldId="483"/>
            <ac:grpSpMk id="24657" creationId="{03E9870D-4BBA-43AF-8D44-BBADF020CFF6}"/>
          </ac:grpSpMkLst>
        </pc:grpChg>
        <pc:grpChg chg="add del">
          <ac:chgData name="Reggie Ott" userId="e09ed141-9e79-4b44-a8be-5f761aebcf3c" providerId="ADAL" clId="{307705A8-8F74-417B-BCD2-6A7438DBF2D3}" dt="2022-09-14T19:01:35.645" v="195" actId="26606"/>
          <ac:grpSpMkLst>
            <pc:docMk/>
            <pc:sldMk cId="0" sldId="483"/>
            <ac:grpSpMk id="24665" creationId="{C3279E8D-2BAA-4CB1-834B-09FADD54DE56}"/>
          </ac:grpSpMkLst>
        </pc:grpChg>
        <pc:grpChg chg="add del">
          <ac:chgData name="Reggie Ott" userId="e09ed141-9e79-4b44-a8be-5f761aebcf3c" providerId="ADAL" clId="{307705A8-8F74-417B-BCD2-6A7438DBF2D3}" dt="2022-09-14T19:01:35.645" v="195" actId="26606"/>
          <ac:grpSpMkLst>
            <pc:docMk/>
            <pc:sldMk cId="0" sldId="483"/>
            <ac:grpSpMk id="24676" creationId="{7DF11618-754F-4C58-94AD-F7AA3530D6AF}"/>
          </ac:grpSpMkLst>
        </pc:grpChg>
        <pc:grpChg chg="add del">
          <ac:chgData name="Reggie Ott" userId="e09ed141-9e79-4b44-a8be-5f761aebcf3c" providerId="ADAL" clId="{307705A8-8F74-417B-BCD2-6A7438DBF2D3}" dt="2022-09-14T19:01:38.134" v="197" actId="26606"/>
          <ac:grpSpMkLst>
            <pc:docMk/>
            <pc:sldMk cId="0" sldId="483"/>
            <ac:grpSpMk id="24698" creationId="{03E9870D-4BBA-43AF-8D44-BBADF020CFF6}"/>
          </ac:grpSpMkLst>
        </pc:grpChg>
        <pc:grpChg chg="add del">
          <ac:chgData name="Reggie Ott" userId="e09ed141-9e79-4b44-a8be-5f761aebcf3c" providerId="ADAL" clId="{307705A8-8F74-417B-BCD2-6A7438DBF2D3}" dt="2022-09-14T19:01:38.134" v="197" actId="26606"/>
          <ac:grpSpMkLst>
            <pc:docMk/>
            <pc:sldMk cId="0" sldId="483"/>
            <ac:grpSpMk id="24699" creationId="{C3279E8D-2BAA-4CB1-834B-09FADD54DE56}"/>
          </ac:grpSpMkLst>
        </pc:grpChg>
        <pc:grpChg chg="add del">
          <ac:chgData name="Reggie Ott" userId="e09ed141-9e79-4b44-a8be-5f761aebcf3c" providerId="ADAL" clId="{307705A8-8F74-417B-BCD2-6A7438DBF2D3}" dt="2022-09-14T19:01:38.134" v="197" actId="26606"/>
          <ac:grpSpMkLst>
            <pc:docMk/>
            <pc:sldMk cId="0" sldId="483"/>
            <ac:grpSpMk id="24703" creationId="{18579DB9-24B0-487B-81E3-8D02AD5F8C81}"/>
          </ac:grpSpMkLst>
        </pc:grpChg>
        <pc:grpChg chg="add del">
          <ac:chgData name="Reggie Ott" userId="e09ed141-9e79-4b44-a8be-5f761aebcf3c" providerId="ADAL" clId="{307705A8-8F74-417B-BCD2-6A7438DBF2D3}" dt="2022-09-14T19:01:38.134" v="197" actId="26606"/>
          <ac:grpSpMkLst>
            <pc:docMk/>
            <pc:sldMk cId="0" sldId="483"/>
            <ac:grpSpMk id="24704" creationId="{5C0E6139-8A19-4905-87E2-E547D7B7F1AF}"/>
          </ac:grpSpMkLst>
        </pc:grpChg>
        <pc:grpChg chg="add del">
          <ac:chgData name="Reggie Ott" userId="e09ed141-9e79-4b44-a8be-5f761aebcf3c" providerId="ADAL" clId="{307705A8-8F74-417B-BCD2-6A7438DBF2D3}" dt="2022-09-14T19:01:43.543" v="199" actId="26606"/>
          <ac:grpSpMkLst>
            <pc:docMk/>
            <pc:sldMk cId="0" sldId="483"/>
            <ac:grpSpMk id="24715" creationId="{03E9870D-4BBA-43AF-8D44-BBADF020CFF6}"/>
          </ac:grpSpMkLst>
        </pc:grpChg>
        <pc:grpChg chg="add del">
          <ac:chgData name="Reggie Ott" userId="e09ed141-9e79-4b44-a8be-5f761aebcf3c" providerId="ADAL" clId="{307705A8-8F74-417B-BCD2-6A7438DBF2D3}" dt="2022-09-14T19:01:43.543" v="199" actId="26606"/>
          <ac:grpSpMkLst>
            <pc:docMk/>
            <pc:sldMk cId="0" sldId="483"/>
            <ac:grpSpMk id="24723" creationId="{C3279E8D-2BAA-4CB1-834B-09FADD54DE56}"/>
          </ac:grpSpMkLst>
        </pc:grpChg>
        <pc:grpChg chg="add del">
          <ac:chgData name="Reggie Ott" userId="e09ed141-9e79-4b44-a8be-5f761aebcf3c" providerId="ADAL" clId="{307705A8-8F74-417B-BCD2-6A7438DBF2D3}" dt="2022-09-14T19:01:43.543" v="199" actId="26606"/>
          <ac:grpSpMkLst>
            <pc:docMk/>
            <pc:sldMk cId="0" sldId="483"/>
            <ac:grpSpMk id="24734" creationId="{18579DB9-24B0-487B-81E3-8D02AD5F8C81}"/>
          </ac:grpSpMkLst>
        </pc:grpChg>
        <pc:grpChg chg="add del">
          <ac:chgData name="Reggie Ott" userId="e09ed141-9e79-4b44-a8be-5f761aebcf3c" providerId="ADAL" clId="{307705A8-8F74-417B-BCD2-6A7438DBF2D3}" dt="2022-09-14T19:01:43.543" v="199" actId="26606"/>
          <ac:grpSpMkLst>
            <pc:docMk/>
            <pc:sldMk cId="0" sldId="483"/>
            <ac:grpSpMk id="24742" creationId="{8F281804-17FE-49B9-9065-1A44CD473CAE}"/>
          </ac:grpSpMkLst>
        </pc:grpChg>
        <pc:grpChg chg="add del">
          <ac:chgData name="Reggie Ott" userId="e09ed141-9e79-4b44-a8be-5f761aebcf3c" providerId="ADAL" clId="{307705A8-8F74-417B-BCD2-6A7438DBF2D3}" dt="2022-09-14T19:01:45.662" v="201" actId="26606"/>
          <ac:grpSpMkLst>
            <pc:docMk/>
            <pc:sldMk cId="0" sldId="483"/>
            <ac:grpSpMk id="24753" creationId="{03E9870D-4BBA-43AF-8D44-BBADF020CFF6}"/>
          </ac:grpSpMkLst>
        </pc:grpChg>
        <pc:grpChg chg="add del">
          <ac:chgData name="Reggie Ott" userId="e09ed141-9e79-4b44-a8be-5f761aebcf3c" providerId="ADAL" clId="{307705A8-8F74-417B-BCD2-6A7438DBF2D3}" dt="2022-09-14T19:01:45.662" v="201" actId="26606"/>
          <ac:grpSpMkLst>
            <pc:docMk/>
            <pc:sldMk cId="0" sldId="483"/>
            <ac:grpSpMk id="24754" creationId="{C3279E8D-2BAA-4CB1-834B-09FADD54DE56}"/>
          </ac:grpSpMkLst>
        </pc:grpChg>
        <pc:grpChg chg="add del">
          <ac:chgData name="Reggie Ott" userId="e09ed141-9e79-4b44-a8be-5f761aebcf3c" providerId="ADAL" clId="{307705A8-8F74-417B-BCD2-6A7438DBF2D3}" dt="2022-09-14T19:01:45.662" v="201" actId="26606"/>
          <ac:grpSpMkLst>
            <pc:docMk/>
            <pc:sldMk cId="0" sldId="483"/>
            <ac:grpSpMk id="24758" creationId="{18579DB9-24B0-487B-81E3-8D02AD5F8C81}"/>
          </ac:grpSpMkLst>
        </pc:grpChg>
        <pc:grpChg chg="add del">
          <ac:chgData name="Reggie Ott" userId="e09ed141-9e79-4b44-a8be-5f761aebcf3c" providerId="ADAL" clId="{307705A8-8F74-417B-BCD2-6A7438DBF2D3}" dt="2022-09-14T19:01:45.662" v="201" actId="26606"/>
          <ac:grpSpMkLst>
            <pc:docMk/>
            <pc:sldMk cId="0" sldId="483"/>
            <ac:grpSpMk id="24759" creationId="{8F281804-17FE-49B9-9065-1A44CD473CAE}"/>
          </ac:grpSpMkLst>
        </pc:grpChg>
        <pc:grpChg chg="add del">
          <ac:chgData name="Reggie Ott" userId="e09ed141-9e79-4b44-a8be-5f761aebcf3c" providerId="ADAL" clId="{307705A8-8F74-417B-BCD2-6A7438DBF2D3}" dt="2022-09-14T19:01:50.043" v="203" actId="26606"/>
          <ac:grpSpMkLst>
            <pc:docMk/>
            <pc:sldMk cId="0" sldId="483"/>
            <ac:grpSpMk id="24769" creationId="{03E9870D-4BBA-43AF-8D44-BBADF020CFF6}"/>
          </ac:grpSpMkLst>
        </pc:grpChg>
        <pc:grpChg chg="add del">
          <ac:chgData name="Reggie Ott" userId="e09ed141-9e79-4b44-a8be-5f761aebcf3c" providerId="ADAL" clId="{307705A8-8F74-417B-BCD2-6A7438DBF2D3}" dt="2022-09-14T19:01:50.043" v="203" actId="26606"/>
          <ac:grpSpMkLst>
            <pc:docMk/>
            <pc:sldMk cId="0" sldId="483"/>
            <ac:grpSpMk id="24777" creationId="{C3279E8D-2BAA-4CB1-834B-09FADD54DE56}"/>
          </ac:grpSpMkLst>
        </pc:grpChg>
        <pc:grpChg chg="add del">
          <ac:chgData name="Reggie Ott" userId="e09ed141-9e79-4b44-a8be-5f761aebcf3c" providerId="ADAL" clId="{307705A8-8F74-417B-BCD2-6A7438DBF2D3}" dt="2022-09-14T19:01:50.043" v="203" actId="26606"/>
          <ac:grpSpMkLst>
            <pc:docMk/>
            <pc:sldMk cId="0" sldId="483"/>
            <ac:grpSpMk id="24788" creationId="{18579DB9-24B0-487B-81E3-8D02AD5F8C81}"/>
          </ac:grpSpMkLst>
        </pc:grpChg>
        <pc:grpChg chg="add del">
          <ac:chgData name="Reggie Ott" userId="e09ed141-9e79-4b44-a8be-5f761aebcf3c" providerId="ADAL" clId="{307705A8-8F74-417B-BCD2-6A7438DBF2D3}" dt="2022-09-14T19:01:50.043" v="203" actId="26606"/>
          <ac:grpSpMkLst>
            <pc:docMk/>
            <pc:sldMk cId="0" sldId="483"/>
            <ac:grpSpMk id="24796" creationId="{8F281804-17FE-49B9-9065-1A44CD473CAE}"/>
          </ac:grpSpMkLst>
        </pc:grpChg>
        <pc:grpChg chg="add del">
          <ac:chgData name="Reggie Ott" userId="e09ed141-9e79-4b44-a8be-5f761aebcf3c" providerId="ADAL" clId="{307705A8-8F74-417B-BCD2-6A7438DBF2D3}" dt="2022-09-14T19:01:51.534" v="205" actId="26606"/>
          <ac:grpSpMkLst>
            <pc:docMk/>
            <pc:sldMk cId="0" sldId="483"/>
            <ac:grpSpMk id="24807" creationId="{03E9870D-4BBA-43AF-8D44-BBADF020CFF6}"/>
          </ac:grpSpMkLst>
        </pc:grpChg>
        <pc:grpChg chg="add del">
          <ac:chgData name="Reggie Ott" userId="e09ed141-9e79-4b44-a8be-5f761aebcf3c" providerId="ADAL" clId="{307705A8-8F74-417B-BCD2-6A7438DBF2D3}" dt="2022-09-14T19:01:51.534" v="205" actId="26606"/>
          <ac:grpSpMkLst>
            <pc:docMk/>
            <pc:sldMk cId="0" sldId="483"/>
            <ac:grpSpMk id="24808" creationId="{C3279E8D-2BAA-4CB1-834B-09FADD54DE56}"/>
          </ac:grpSpMkLst>
        </pc:grpChg>
        <pc:grpChg chg="add del">
          <ac:chgData name="Reggie Ott" userId="e09ed141-9e79-4b44-a8be-5f761aebcf3c" providerId="ADAL" clId="{307705A8-8F74-417B-BCD2-6A7438DBF2D3}" dt="2022-09-14T19:01:51.534" v="205" actId="26606"/>
          <ac:grpSpMkLst>
            <pc:docMk/>
            <pc:sldMk cId="0" sldId="483"/>
            <ac:grpSpMk id="24811" creationId="{4210BA9D-B4AC-4A1D-B63B-44F10A9A7D49}"/>
          </ac:grpSpMkLst>
        </pc:grpChg>
        <pc:grpChg chg="add del">
          <ac:chgData name="Reggie Ott" userId="e09ed141-9e79-4b44-a8be-5f761aebcf3c" providerId="ADAL" clId="{307705A8-8F74-417B-BCD2-6A7438DBF2D3}" dt="2022-09-14T19:01:51.534" v="205" actId="26606"/>
          <ac:grpSpMkLst>
            <pc:docMk/>
            <pc:sldMk cId="0" sldId="483"/>
            <ac:grpSpMk id="24814" creationId="{6B310A71-665E-47AB-9D80-2D90F7D92163}"/>
          </ac:grpSpMkLst>
        </pc:grpChg>
        <pc:grpChg chg="add del">
          <ac:chgData name="Reggie Ott" userId="e09ed141-9e79-4b44-a8be-5f761aebcf3c" providerId="ADAL" clId="{307705A8-8F74-417B-BCD2-6A7438DBF2D3}" dt="2022-09-14T19:03:00.926" v="215" actId="26606"/>
          <ac:grpSpMkLst>
            <pc:docMk/>
            <pc:sldMk cId="0" sldId="483"/>
            <ac:grpSpMk id="24822" creationId="{03E9870D-4BBA-43AF-8D44-BBADF020CFF6}"/>
          </ac:grpSpMkLst>
        </pc:grpChg>
        <pc:grpChg chg="add del">
          <ac:chgData name="Reggie Ott" userId="e09ed141-9e79-4b44-a8be-5f761aebcf3c" providerId="ADAL" clId="{307705A8-8F74-417B-BCD2-6A7438DBF2D3}" dt="2022-09-14T19:03:00.926" v="215" actId="26606"/>
          <ac:grpSpMkLst>
            <pc:docMk/>
            <pc:sldMk cId="0" sldId="483"/>
            <ac:grpSpMk id="24830" creationId="{C3279E8D-2BAA-4CB1-834B-09FADD54DE56}"/>
          </ac:grpSpMkLst>
        </pc:grpChg>
        <pc:grpChg chg="add del">
          <ac:chgData name="Reggie Ott" userId="e09ed141-9e79-4b44-a8be-5f761aebcf3c" providerId="ADAL" clId="{307705A8-8F74-417B-BCD2-6A7438DBF2D3}" dt="2022-09-14T19:03:00.926" v="215" actId="26606"/>
          <ac:grpSpMkLst>
            <pc:docMk/>
            <pc:sldMk cId="0" sldId="483"/>
            <ac:grpSpMk id="24841" creationId="{18579DB9-24B0-487B-81E3-8D02AD5F8C81}"/>
          </ac:grpSpMkLst>
        </pc:grpChg>
        <pc:grpChg chg="add del">
          <ac:chgData name="Reggie Ott" userId="e09ed141-9e79-4b44-a8be-5f761aebcf3c" providerId="ADAL" clId="{307705A8-8F74-417B-BCD2-6A7438DBF2D3}" dt="2022-09-14T19:03:00.926" v="215" actId="26606"/>
          <ac:grpSpMkLst>
            <pc:docMk/>
            <pc:sldMk cId="0" sldId="483"/>
            <ac:grpSpMk id="24848" creationId="{8F281804-17FE-49B9-9065-1A44CD473CAE}"/>
          </ac:grpSpMkLst>
        </pc:grpChg>
        <pc:picChg chg="mod">
          <ac:chgData name="Reggie Ott" userId="e09ed141-9e79-4b44-a8be-5f761aebcf3c" providerId="ADAL" clId="{307705A8-8F74-417B-BCD2-6A7438DBF2D3}" dt="2022-09-14T19:05:25.711" v="226" actId="14100"/>
          <ac:picMkLst>
            <pc:docMk/>
            <pc:sldMk cId="0" sldId="483"/>
            <ac:picMk id="24578" creationId="{00000000-0000-0000-0000-000000000000}"/>
          </ac:picMkLst>
        </pc:picChg>
      </pc:sldChg>
      <pc:sldChg chg="addSp delSp modSp new del mod ord setBg">
        <pc:chgData name="Reggie Ott" userId="e09ed141-9e79-4b44-a8be-5f761aebcf3c" providerId="ADAL" clId="{307705A8-8F74-417B-BCD2-6A7438DBF2D3}" dt="2022-09-27T20:15:38.950" v="5427" actId="2696"/>
        <pc:sldMkLst>
          <pc:docMk/>
          <pc:sldMk cId="230346358" sldId="484"/>
        </pc:sldMkLst>
        <pc:spChg chg="mod">
          <ac:chgData name="Reggie Ott" userId="e09ed141-9e79-4b44-a8be-5f761aebcf3c" providerId="ADAL" clId="{307705A8-8F74-417B-BCD2-6A7438DBF2D3}" dt="2022-09-27T19:59:10.069" v="5154" actId="1076"/>
          <ac:spMkLst>
            <pc:docMk/>
            <pc:sldMk cId="230346358" sldId="484"/>
            <ac:spMk id="2" creationId="{FF2A5DB4-BE27-5753-3B4A-B3A2C647D422}"/>
          </ac:spMkLst>
        </pc:spChg>
        <pc:spChg chg="add del mod">
          <ac:chgData name="Reggie Ott" userId="e09ed141-9e79-4b44-a8be-5f761aebcf3c" providerId="ADAL" clId="{307705A8-8F74-417B-BCD2-6A7438DBF2D3}" dt="2022-09-27T16:28:10.100" v="3032" actId="26606"/>
          <ac:spMkLst>
            <pc:docMk/>
            <pc:sldMk cId="230346358" sldId="484"/>
            <ac:spMk id="3" creationId="{00B8A26A-37FB-EFE0-BB00-FB725127A1A8}"/>
          </ac:spMkLst>
        </pc:spChg>
        <pc:spChg chg="add del mod">
          <ac:chgData name="Reggie Ott" userId="e09ed141-9e79-4b44-a8be-5f761aebcf3c" providerId="ADAL" clId="{307705A8-8F74-417B-BCD2-6A7438DBF2D3}" dt="2022-09-27T18:59:26.168" v="4784"/>
          <ac:spMkLst>
            <pc:docMk/>
            <pc:sldMk cId="230346358" sldId="484"/>
            <ac:spMk id="3" creationId="{656DB764-5C14-9869-95FD-EA100A941188}"/>
          </ac:spMkLst>
        </pc:spChg>
        <pc:spChg chg="add del mod">
          <ac:chgData name="Reggie Ott" userId="e09ed141-9e79-4b44-a8be-5f761aebcf3c" providerId="ADAL" clId="{307705A8-8F74-417B-BCD2-6A7438DBF2D3}" dt="2022-09-27T18:59:26.168" v="4784"/>
          <ac:spMkLst>
            <pc:docMk/>
            <pc:sldMk cId="230346358" sldId="484"/>
            <ac:spMk id="4" creationId="{C65D2664-856F-168C-66EE-69FC9C34B79B}"/>
          </ac:spMkLst>
        </pc:spChg>
        <pc:spChg chg="add del mod">
          <ac:chgData name="Reggie Ott" userId="e09ed141-9e79-4b44-a8be-5f761aebcf3c" providerId="ADAL" clId="{307705A8-8F74-417B-BCD2-6A7438DBF2D3}" dt="2022-09-27T19:58:44.426" v="5153"/>
          <ac:spMkLst>
            <pc:docMk/>
            <pc:sldMk cId="230346358" sldId="484"/>
            <ac:spMk id="5" creationId="{4CA70DAD-0A7C-179E-6CAD-7B571EF45736}"/>
          </ac:spMkLst>
        </pc:spChg>
        <pc:spChg chg="add del mod">
          <ac:chgData name="Reggie Ott" userId="e09ed141-9e79-4b44-a8be-5f761aebcf3c" providerId="ADAL" clId="{307705A8-8F74-417B-BCD2-6A7438DBF2D3}" dt="2022-09-27T19:58:44.426" v="5153"/>
          <ac:spMkLst>
            <pc:docMk/>
            <pc:sldMk cId="230346358" sldId="484"/>
            <ac:spMk id="6" creationId="{4E79BF2A-C0F3-133D-6119-302B294376C5}"/>
          </ac:spMkLst>
        </pc:spChg>
        <pc:spChg chg="add del">
          <ac:chgData name="Reggie Ott" userId="e09ed141-9e79-4b44-a8be-5f761aebcf3c" providerId="ADAL" clId="{307705A8-8F74-417B-BCD2-6A7438DBF2D3}" dt="2022-09-27T16:27:34.148" v="3023" actId="26606"/>
          <ac:spMkLst>
            <pc:docMk/>
            <pc:sldMk cId="230346358" sldId="484"/>
            <ac:spMk id="9" creationId="{8651CFA9-6065-4243-AC48-858E359780B1}"/>
          </ac:spMkLst>
        </pc:spChg>
        <pc:spChg chg="add del">
          <ac:chgData name="Reggie Ott" userId="e09ed141-9e79-4b44-a8be-5f761aebcf3c" providerId="ADAL" clId="{307705A8-8F74-417B-BCD2-6A7438DBF2D3}" dt="2022-09-27T16:27:34.148" v="3023" actId="26606"/>
          <ac:spMkLst>
            <pc:docMk/>
            <pc:sldMk cId="230346358" sldId="484"/>
            <ac:spMk id="11" creationId="{37962AE0-6A1C-4B76-9D52-10E5E6D7D3BB}"/>
          </ac:spMkLst>
        </pc:spChg>
        <pc:spChg chg="add del">
          <ac:chgData name="Reggie Ott" userId="e09ed141-9e79-4b44-a8be-5f761aebcf3c" providerId="ADAL" clId="{307705A8-8F74-417B-BCD2-6A7438DBF2D3}" dt="2022-09-27T16:27:41.120" v="3027" actId="26606"/>
          <ac:spMkLst>
            <pc:docMk/>
            <pc:sldMk cId="230346358" sldId="484"/>
            <ac:spMk id="36" creationId="{8651CFA9-6065-4243-AC48-858E359780B1}"/>
          </ac:spMkLst>
        </pc:spChg>
        <pc:spChg chg="add del">
          <ac:chgData name="Reggie Ott" userId="e09ed141-9e79-4b44-a8be-5f761aebcf3c" providerId="ADAL" clId="{307705A8-8F74-417B-BCD2-6A7438DBF2D3}" dt="2022-09-27T16:27:41.120" v="3027" actId="26606"/>
          <ac:spMkLst>
            <pc:docMk/>
            <pc:sldMk cId="230346358" sldId="484"/>
            <ac:spMk id="37" creationId="{37962AE0-6A1C-4B76-9D52-10E5E6D7D3BB}"/>
          </ac:spMkLst>
        </pc:spChg>
        <pc:spChg chg="add del">
          <ac:chgData name="Reggie Ott" userId="e09ed141-9e79-4b44-a8be-5f761aebcf3c" providerId="ADAL" clId="{307705A8-8F74-417B-BCD2-6A7438DBF2D3}" dt="2022-09-27T16:27:42.063" v="3029" actId="26606"/>
          <ac:spMkLst>
            <pc:docMk/>
            <pc:sldMk cId="230346358" sldId="484"/>
            <ac:spMk id="42" creationId="{8651CFA9-6065-4243-AC48-858E359780B1}"/>
          </ac:spMkLst>
        </pc:spChg>
        <pc:spChg chg="add del">
          <ac:chgData name="Reggie Ott" userId="e09ed141-9e79-4b44-a8be-5f761aebcf3c" providerId="ADAL" clId="{307705A8-8F74-417B-BCD2-6A7438DBF2D3}" dt="2022-09-27T16:27:42.063" v="3029" actId="26606"/>
          <ac:spMkLst>
            <pc:docMk/>
            <pc:sldMk cId="230346358" sldId="484"/>
            <ac:spMk id="43" creationId="{37962AE0-6A1C-4B76-9D52-10E5E6D7D3BB}"/>
          </ac:spMkLst>
        </pc:spChg>
        <pc:spChg chg="add del">
          <ac:chgData name="Reggie Ott" userId="e09ed141-9e79-4b44-a8be-5f761aebcf3c" providerId="ADAL" clId="{307705A8-8F74-417B-BCD2-6A7438DBF2D3}" dt="2022-09-27T16:28:10.072" v="3031" actId="26606"/>
          <ac:spMkLst>
            <pc:docMk/>
            <pc:sldMk cId="230346358" sldId="484"/>
            <ac:spMk id="64" creationId="{8651CFA9-6065-4243-AC48-858E359780B1}"/>
          </ac:spMkLst>
        </pc:spChg>
        <pc:spChg chg="add del">
          <ac:chgData name="Reggie Ott" userId="e09ed141-9e79-4b44-a8be-5f761aebcf3c" providerId="ADAL" clId="{307705A8-8F74-417B-BCD2-6A7438DBF2D3}" dt="2022-09-27T16:28:10.072" v="3031" actId="26606"/>
          <ac:spMkLst>
            <pc:docMk/>
            <pc:sldMk cId="230346358" sldId="484"/>
            <ac:spMk id="65" creationId="{37962AE0-6A1C-4B76-9D52-10E5E6D7D3BB}"/>
          </ac:spMkLst>
        </pc:spChg>
        <pc:spChg chg="add del">
          <ac:chgData name="Reggie Ott" userId="e09ed141-9e79-4b44-a8be-5f761aebcf3c" providerId="ADAL" clId="{307705A8-8F74-417B-BCD2-6A7438DBF2D3}" dt="2022-09-27T18:56:58.979" v="4774" actId="26606"/>
          <ac:spMkLst>
            <pc:docMk/>
            <pc:sldMk cId="230346358" sldId="484"/>
            <ac:spMk id="75" creationId="{8651CFA9-6065-4243-AC48-858E359780B1}"/>
          </ac:spMkLst>
        </pc:spChg>
        <pc:spChg chg="add del">
          <ac:chgData name="Reggie Ott" userId="e09ed141-9e79-4b44-a8be-5f761aebcf3c" providerId="ADAL" clId="{307705A8-8F74-417B-BCD2-6A7438DBF2D3}" dt="2022-09-27T18:56:58.979" v="4774" actId="26606"/>
          <ac:spMkLst>
            <pc:docMk/>
            <pc:sldMk cId="230346358" sldId="484"/>
            <ac:spMk id="77" creationId="{37962AE0-6A1C-4B76-9D52-10E5E6D7D3BB}"/>
          </ac:spMkLst>
        </pc:spChg>
        <pc:spChg chg="add del">
          <ac:chgData name="Reggie Ott" userId="e09ed141-9e79-4b44-a8be-5f761aebcf3c" providerId="ADAL" clId="{307705A8-8F74-417B-BCD2-6A7438DBF2D3}" dt="2022-09-27T18:57:33.363" v="4776" actId="26606"/>
          <ac:spMkLst>
            <pc:docMk/>
            <pc:sldMk cId="230346358" sldId="484"/>
            <ac:spMk id="100" creationId="{8651CFA9-6065-4243-AC48-858E359780B1}"/>
          </ac:spMkLst>
        </pc:spChg>
        <pc:spChg chg="add del">
          <ac:chgData name="Reggie Ott" userId="e09ed141-9e79-4b44-a8be-5f761aebcf3c" providerId="ADAL" clId="{307705A8-8F74-417B-BCD2-6A7438DBF2D3}" dt="2022-09-27T18:57:33.363" v="4776" actId="26606"/>
          <ac:spMkLst>
            <pc:docMk/>
            <pc:sldMk cId="230346358" sldId="484"/>
            <ac:spMk id="101" creationId="{37962AE0-6A1C-4B76-9D52-10E5E6D7D3BB}"/>
          </ac:spMkLst>
        </pc:spChg>
        <pc:grpChg chg="add del">
          <ac:chgData name="Reggie Ott" userId="e09ed141-9e79-4b44-a8be-5f761aebcf3c" providerId="ADAL" clId="{307705A8-8F74-417B-BCD2-6A7438DBF2D3}" dt="2022-09-27T16:27:34.148" v="3023" actId="26606"/>
          <ac:grpSpMkLst>
            <pc:docMk/>
            <pc:sldMk cId="230346358" sldId="484"/>
            <ac:grpSpMk id="13" creationId="{32D15CB3-AC64-41F7-86F8-22A111F3DC24}"/>
          </ac:grpSpMkLst>
        </pc:grpChg>
        <pc:grpChg chg="add del">
          <ac:chgData name="Reggie Ott" userId="e09ed141-9e79-4b44-a8be-5f761aebcf3c" providerId="ADAL" clId="{307705A8-8F74-417B-BCD2-6A7438DBF2D3}" dt="2022-09-27T16:27:34.148" v="3023" actId="26606"/>
          <ac:grpSpMkLst>
            <pc:docMk/>
            <pc:sldMk cId="230346358" sldId="484"/>
            <ac:grpSpMk id="23" creationId="{921D9B61-CDA2-49D1-82AA-534691496FE5}"/>
          </ac:grpSpMkLst>
        </pc:grpChg>
        <pc:grpChg chg="add del">
          <ac:chgData name="Reggie Ott" userId="e09ed141-9e79-4b44-a8be-5f761aebcf3c" providerId="ADAL" clId="{307705A8-8F74-417B-BCD2-6A7438DBF2D3}" dt="2022-09-27T16:27:41.120" v="3027" actId="26606"/>
          <ac:grpSpMkLst>
            <pc:docMk/>
            <pc:sldMk cId="230346358" sldId="484"/>
            <ac:grpSpMk id="38" creationId="{0472A36C-8D48-42A9-9B72-88F9C5B9A128}"/>
          </ac:grpSpMkLst>
        </pc:grpChg>
        <pc:grpChg chg="add del">
          <ac:chgData name="Reggie Ott" userId="e09ed141-9e79-4b44-a8be-5f761aebcf3c" providerId="ADAL" clId="{307705A8-8F74-417B-BCD2-6A7438DBF2D3}" dt="2022-09-27T16:27:41.120" v="3027" actId="26606"/>
          <ac:grpSpMkLst>
            <pc:docMk/>
            <pc:sldMk cId="230346358" sldId="484"/>
            <ac:grpSpMk id="39" creationId="{FA953E9F-25D1-4789-9B1D-51F868DADEF5}"/>
          </ac:grpSpMkLst>
        </pc:grpChg>
        <pc:grpChg chg="add del">
          <ac:chgData name="Reggie Ott" userId="e09ed141-9e79-4b44-a8be-5f761aebcf3c" providerId="ADAL" clId="{307705A8-8F74-417B-BCD2-6A7438DBF2D3}" dt="2022-09-27T16:27:42.063" v="3029" actId="26606"/>
          <ac:grpSpMkLst>
            <pc:docMk/>
            <pc:sldMk cId="230346358" sldId="484"/>
            <ac:grpSpMk id="44" creationId="{0472A36C-8D48-42A9-9B72-88F9C5B9A128}"/>
          </ac:grpSpMkLst>
        </pc:grpChg>
        <pc:grpChg chg="add del">
          <ac:chgData name="Reggie Ott" userId="e09ed141-9e79-4b44-a8be-5f761aebcf3c" providerId="ADAL" clId="{307705A8-8F74-417B-BCD2-6A7438DBF2D3}" dt="2022-09-27T16:27:42.063" v="3029" actId="26606"/>
          <ac:grpSpMkLst>
            <pc:docMk/>
            <pc:sldMk cId="230346358" sldId="484"/>
            <ac:grpSpMk id="53" creationId="{FA953E9F-25D1-4789-9B1D-51F868DADEF5}"/>
          </ac:grpSpMkLst>
        </pc:grpChg>
        <pc:grpChg chg="add del">
          <ac:chgData name="Reggie Ott" userId="e09ed141-9e79-4b44-a8be-5f761aebcf3c" providerId="ADAL" clId="{307705A8-8F74-417B-BCD2-6A7438DBF2D3}" dt="2022-09-27T16:28:10.072" v="3031" actId="26606"/>
          <ac:grpSpMkLst>
            <pc:docMk/>
            <pc:sldMk cId="230346358" sldId="484"/>
            <ac:grpSpMk id="66" creationId="{32D15CB3-AC64-41F7-86F8-22A111F3DC24}"/>
          </ac:grpSpMkLst>
        </pc:grpChg>
        <pc:grpChg chg="add del">
          <ac:chgData name="Reggie Ott" userId="e09ed141-9e79-4b44-a8be-5f761aebcf3c" providerId="ADAL" clId="{307705A8-8F74-417B-BCD2-6A7438DBF2D3}" dt="2022-09-27T16:28:10.072" v="3031" actId="26606"/>
          <ac:grpSpMkLst>
            <pc:docMk/>
            <pc:sldMk cId="230346358" sldId="484"/>
            <ac:grpSpMk id="67" creationId="{921D9B61-CDA2-49D1-82AA-534691496FE5}"/>
          </ac:grpSpMkLst>
        </pc:grpChg>
        <pc:grpChg chg="add del">
          <ac:chgData name="Reggie Ott" userId="e09ed141-9e79-4b44-a8be-5f761aebcf3c" providerId="ADAL" clId="{307705A8-8F74-417B-BCD2-6A7438DBF2D3}" dt="2022-09-27T18:56:58.979" v="4774" actId="26606"/>
          <ac:grpSpMkLst>
            <pc:docMk/>
            <pc:sldMk cId="230346358" sldId="484"/>
            <ac:grpSpMk id="79" creationId="{32D15CB3-AC64-41F7-86F8-22A111F3DC24}"/>
          </ac:grpSpMkLst>
        </pc:grpChg>
        <pc:grpChg chg="add del">
          <ac:chgData name="Reggie Ott" userId="e09ed141-9e79-4b44-a8be-5f761aebcf3c" providerId="ADAL" clId="{307705A8-8F74-417B-BCD2-6A7438DBF2D3}" dt="2022-09-27T18:56:58.979" v="4774" actId="26606"/>
          <ac:grpSpMkLst>
            <pc:docMk/>
            <pc:sldMk cId="230346358" sldId="484"/>
            <ac:grpSpMk id="89" creationId="{921D9B61-CDA2-49D1-82AA-534691496FE5}"/>
          </ac:grpSpMkLst>
        </pc:grpChg>
        <pc:grpChg chg="add del">
          <ac:chgData name="Reggie Ott" userId="e09ed141-9e79-4b44-a8be-5f761aebcf3c" providerId="ADAL" clId="{307705A8-8F74-417B-BCD2-6A7438DBF2D3}" dt="2022-09-27T18:57:33.363" v="4776" actId="26606"/>
          <ac:grpSpMkLst>
            <pc:docMk/>
            <pc:sldMk cId="230346358" sldId="484"/>
            <ac:grpSpMk id="102" creationId="{32D15CB3-AC64-41F7-86F8-22A111F3DC24}"/>
          </ac:grpSpMkLst>
        </pc:grpChg>
        <pc:grpChg chg="add del">
          <ac:chgData name="Reggie Ott" userId="e09ed141-9e79-4b44-a8be-5f761aebcf3c" providerId="ADAL" clId="{307705A8-8F74-417B-BCD2-6A7438DBF2D3}" dt="2022-09-27T18:57:33.363" v="4776" actId="26606"/>
          <ac:grpSpMkLst>
            <pc:docMk/>
            <pc:sldMk cId="230346358" sldId="484"/>
            <ac:grpSpMk id="111" creationId="{921D9B61-CDA2-49D1-82AA-534691496FE5}"/>
          </ac:grpSpMkLst>
        </pc:grpChg>
        <pc:graphicFrameChg chg="add del">
          <ac:chgData name="Reggie Ott" userId="e09ed141-9e79-4b44-a8be-5f761aebcf3c" providerId="ADAL" clId="{307705A8-8F74-417B-BCD2-6A7438DBF2D3}" dt="2022-09-27T16:27:34.148" v="3023" actId="26606"/>
          <ac:graphicFrameMkLst>
            <pc:docMk/>
            <pc:sldMk cId="230346358" sldId="484"/>
            <ac:graphicFrameMk id="5" creationId="{F6363002-B466-7780-E6F6-2FF6846C6AB3}"/>
          </ac:graphicFrameMkLst>
        </pc:graphicFrameChg>
        <pc:graphicFrameChg chg="add del">
          <ac:chgData name="Reggie Ott" userId="e09ed141-9e79-4b44-a8be-5f761aebcf3c" providerId="ADAL" clId="{307705A8-8F74-417B-BCD2-6A7438DBF2D3}" dt="2022-09-27T16:27:37.166" v="3025" actId="26606"/>
          <ac:graphicFrameMkLst>
            <pc:docMk/>
            <pc:sldMk cId="230346358" sldId="484"/>
            <ac:graphicFrameMk id="34" creationId="{7B471709-7389-8203-4F6B-CD4C7ADC31A3}"/>
          </ac:graphicFrameMkLst>
        </pc:graphicFrameChg>
        <pc:graphicFrameChg chg="add del">
          <ac:chgData name="Reggie Ott" userId="e09ed141-9e79-4b44-a8be-5f761aebcf3c" providerId="ADAL" clId="{307705A8-8F74-417B-BCD2-6A7438DBF2D3}" dt="2022-09-27T16:27:41.120" v="3027" actId="26606"/>
          <ac:graphicFrameMkLst>
            <pc:docMk/>
            <pc:sldMk cId="230346358" sldId="484"/>
            <ac:graphicFrameMk id="40" creationId="{10CFECA6-A7D3-FE20-4FB5-A0C2DD3672FA}"/>
          </ac:graphicFrameMkLst>
        </pc:graphicFrameChg>
        <pc:graphicFrameChg chg="add del">
          <ac:chgData name="Reggie Ott" userId="e09ed141-9e79-4b44-a8be-5f761aebcf3c" providerId="ADAL" clId="{307705A8-8F74-417B-BCD2-6A7438DBF2D3}" dt="2022-09-27T16:27:42.063" v="3029" actId="26606"/>
          <ac:graphicFrameMkLst>
            <pc:docMk/>
            <pc:sldMk cId="230346358" sldId="484"/>
            <ac:graphicFrameMk id="62" creationId="{1E854D7D-3943-1602-3A58-1E9C61CA6C1D}"/>
          </ac:graphicFrameMkLst>
        </pc:graphicFrameChg>
        <pc:graphicFrameChg chg="add del">
          <ac:chgData name="Reggie Ott" userId="e09ed141-9e79-4b44-a8be-5f761aebcf3c" providerId="ADAL" clId="{307705A8-8F74-417B-BCD2-6A7438DBF2D3}" dt="2022-09-27T16:28:10.072" v="3031" actId="26606"/>
          <ac:graphicFrameMkLst>
            <pc:docMk/>
            <pc:sldMk cId="230346358" sldId="484"/>
            <ac:graphicFrameMk id="68" creationId="{292A8583-3DBF-9071-7423-C9128C982140}"/>
          </ac:graphicFrameMkLst>
        </pc:graphicFrameChg>
        <pc:graphicFrameChg chg="add mod modGraphic">
          <ac:chgData name="Reggie Ott" userId="e09ed141-9e79-4b44-a8be-5f761aebcf3c" providerId="ADAL" clId="{307705A8-8F74-417B-BCD2-6A7438DBF2D3}" dt="2022-09-27T18:59:26.168" v="4784"/>
          <ac:graphicFrameMkLst>
            <pc:docMk/>
            <pc:sldMk cId="230346358" sldId="484"/>
            <ac:graphicFrameMk id="70" creationId="{C8B63C51-FEFD-0710-0180-B37000A72C64}"/>
          </ac:graphicFrameMkLst>
        </pc:graphicFrameChg>
      </pc:sldChg>
      <pc:sldChg chg="addSp delSp modSp new mod setBg">
        <pc:chgData name="Reggie Ott" userId="e09ed141-9e79-4b44-a8be-5f761aebcf3c" providerId="ADAL" clId="{307705A8-8F74-417B-BCD2-6A7438DBF2D3}" dt="2022-09-27T20:16:34.473" v="5435" actId="1076"/>
        <pc:sldMkLst>
          <pc:docMk/>
          <pc:sldMk cId="3690012410" sldId="485"/>
        </pc:sldMkLst>
        <pc:spChg chg="mod">
          <ac:chgData name="Reggie Ott" userId="e09ed141-9e79-4b44-a8be-5f761aebcf3c" providerId="ADAL" clId="{307705A8-8F74-417B-BCD2-6A7438DBF2D3}" dt="2022-09-27T20:16:34.473" v="5435" actId="1076"/>
          <ac:spMkLst>
            <pc:docMk/>
            <pc:sldMk cId="3690012410" sldId="485"/>
            <ac:spMk id="2" creationId="{264A550D-318C-B98B-D528-007E04F16847}"/>
          </ac:spMkLst>
        </pc:spChg>
        <pc:spChg chg="del mod">
          <ac:chgData name="Reggie Ott" userId="e09ed141-9e79-4b44-a8be-5f761aebcf3c" providerId="ADAL" clId="{307705A8-8F74-417B-BCD2-6A7438DBF2D3}" dt="2022-09-27T18:27:01.473" v="3864" actId="26606"/>
          <ac:spMkLst>
            <pc:docMk/>
            <pc:sldMk cId="3690012410" sldId="485"/>
            <ac:spMk id="3" creationId="{71E779B6-95FA-FF54-9D5E-5D104B64B31E}"/>
          </ac:spMkLst>
        </pc:spChg>
        <pc:spChg chg="add del">
          <ac:chgData name="Reggie Ott" userId="e09ed141-9e79-4b44-a8be-5f761aebcf3c" providerId="ADAL" clId="{307705A8-8F74-417B-BCD2-6A7438DBF2D3}" dt="2022-09-27T19:56:01.340" v="5147" actId="26606"/>
          <ac:spMkLst>
            <pc:docMk/>
            <pc:sldMk cId="3690012410" sldId="485"/>
            <ac:spMk id="10" creationId="{8651CFA9-6065-4243-AC48-858E359780B1}"/>
          </ac:spMkLst>
        </pc:spChg>
        <pc:spChg chg="add del">
          <ac:chgData name="Reggie Ott" userId="e09ed141-9e79-4b44-a8be-5f761aebcf3c" providerId="ADAL" clId="{307705A8-8F74-417B-BCD2-6A7438DBF2D3}" dt="2022-09-27T19:56:01.340" v="5147" actId="26606"/>
          <ac:spMkLst>
            <pc:docMk/>
            <pc:sldMk cId="3690012410" sldId="485"/>
            <ac:spMk id="12" creationId="{37962AE0-6A1C-4B76-9D52-10E5E6D7D3BB}"/>
          </ac:spMkLst>
        </pc:spChg>
        <pc:spChg chg="add">
          <ac:chgData name="Reggie Ott" userId="e09ed141-9e79-4b44-a8be-5f761aebcf3c" providerId="ADAL" clId="{307705A8-8F74-417B-BCD2-6A7438DBF2D3}" dt="2022-09-27T19:56:01.439" v="5148" actId="26606"/>
          <ac:spMkLst>
            <pc:docMk/>
            <pc:sldMk cId="3690012410" sldId="485"/>
            <ac:spMk id="35" creationId="{8651CFA9-6065-4243-AC48-858E359780B1}"/>
          </ac:spMkLst>
        </pc:spChg>
        <pc:spChg chg="add">
          <ac:chgData name="Reggie Ott" userId="e09ed141-9e79-4b44-a8be-5f761aebcf3c" providerId="ADAL" clId="{307705A8-8F74-417B-BCD2-6A7438DBF2D3}" dt="2022-09-27T19:56:01.439" v="5148" actId="26606"/>
          <ac:spMkLst>
            <pc:docMk/>
            <pc:sldMk cId="3690012410" sldId="485"/>
            <ac:spMk id="36" creationId="{37962AE0-6A1C-4B76-9D52-10E5E6D7D3BB}"/>
          </ac:spMkLst>
        </pc:spChg>
        <pc:grpChg chg="add del">
          <ac:chgData name="Reggie Ott" userId="e09ed141-9e79-4b44-a8be-5f761aebcf3c" providerId="ADAL" clId="{307705A8-8F74-417B-BCD2-6A7438DBF2D3}" dt="2022-09-27T19:56:01.340" v="5147" actId="26606"/>
          <ac:grpSpMkLst>
            <pc:docMk/>
            <pc:sldMk cId="3690012410" sldId="485"/>
            <ac:grpSpMk id="14" creationId="{32D15CB3-AC64-41F7-86F8-22A111F3DC24}"/>
          </ac:grpSpMkLst>
        </pc:grpChg>
        <pc:grpChg chg="add del">
          <ac:chgData name="Reggie Ott" userId="e09ed141-9e79-4b44-a8be-5f761aebcf3c" providerId="ADAL" clId="{307705A8-8F74-417B-BCD2-6A7438DBF2D3}" dt="2022-09-27T19:56:01.340" v="5147" actId="26606"/>
          <ac:grpSpMkLst>
            <pc:docMk/>
            <pc:sldMk cId="3690012410" sldId="485"/>
            <ac:grpSpMk id="24" creationId="{921D9B61-CDA2-49D1-82AA-534691496FE5}"/>
          </ac:grpSpMkLst>
        </pc:grpChg>
        <pc:grpChg chg="add">
          <ac:chgData name="Reggie Ott" userId="e09ed141-9e79-4b44-a8be-5f761aebcf3c" providerId="ADAL" clId="{307705A8-8F74-417B-BCD2-6A7438DBF2D3}" dt="2022-09-27T19:56:01.439" v="5148" actId="26606"/>
          <ac:grpSpMkLst>
            <pc:docMk/>
            <pc:sldMk cId="3690012410" sldId="485"/>
            <ac:grpSpMk id="37" creationId="{465E612B-616F-44E5-A649-F2B268BA35CC}"/>
          </ac:grpSpMkLst>
        </pc:grpChg>
        <pc:grpChg chg="add">
          <ac:chgData name="Reggie Ott" userId="e09ed141-9e79-4b44-a8be-5f761aebcf3c" providerId="ADAL" clId="{307705A8-8F74-417B-BCD2-6A7438DBF2D3}" dt="2022-09-27T19:56:01.439" v="5148" actId="26606"/>
          <ac:grpSpMkLst>
            <pc:docMk/>
            <pc:sldMk cId="3690012410" sldId="485"/>
            <ac:grpSpMk id="46" creationId="{ADB812D4-854E-4DD6-A613-797C10E75225}"/>
          </ac:grpSpMkLst>
        </pc:grpChg>
        <pc:graphicFrameChg chg="add mod modGraphic">
          <ac:chgData name="Reggie Ott" userId="e09ed141-9e79-4b44-a8be-5f761aebcf3c" providerId="ADAL" clId="{307705A8-8F74-417B-BCD2-6A7438DBF2D3}" dt="2022-09-27T20:16:26.652" v="5433" actId="14100"/>
          <ac:graphicFrameMkLst>
            <pc:docMk/>
            <pc:sldMk cId="3690012410" sldId="485"/>
            <ac:graphicFrameMk id="5" creationId="{700DD8CF-821F-645A-B599-34630E0E8ED0}"/>
          </ac:graphicFrameMkLst>
        </pc:graphicFrameChg>
      </pc:sldChg>
      <pc:sldChg chg="addSp delSp modSp new mod setBg">
        <pc:chgData name="Reggie Ott" userId="e09ed141-9e79-4b44-a8be-5f761aebcf3c" providerId="ADAL" clId="{307705A8-8F74-417B-BCD2-6A7438DBF2D3}" dt="2022-09-27T19:55:36.324" v="5145" actId="26606"/>
        <pc:sldMkLst>
          <pc:docMk/>
          <pc:sldMk cId="3453775826" sldId="486"/>
        </pc:sldMkLst>
        <pc:spChg chg="mod">
          <ac:chgData name="Reggie Ott" userId="e09ed141-9e79-4b44-a8be-5f761aebcf3c" providerId="ADAL" clId="{307705A8-8F74-417B-BCD2-6A7438DBF2D3}" dt="2022-09-27T19:55:36.324" v="5145" actId="26606"/>
          <ac:spMkLst>
            <pc:docMk/>
            <pc:sldMk cId="3453775826" sldId="486"/>
            <ac:spMk id="2" creationId="{0B3721A9-39ED-6070-C81D-7246E04CD91D}"/>
          </ac:spMkLst>
        </pc:spChg>
        <pc:spChg chg="del mod">
          <ac:chgData name="Reggie Ott" userId="e09ed141-9e79-4b44-a8be-5f761aebcf3c" providerId="ADAL" clId="{307705A8-8F74-417B-BCD2-6A7438DBF2D3}" dt="2022-09-27T19:47:39.716" v="5000" actId="26606"/>
          <ac:spMkLst>
            <pc:docMk/>
            <pc:sldMk cId="3453775826" sldId="486"/>
            <ac:spMk id="3" creationId="{D28985DB-49BC-0430-829A-0D351A97F1AB}"/>
          </ac:spMkLst>
        </pc:spChg>
        <pc:spChg chg="add del">
          <ac:chgData name="Reggie Ott" userId="e09ed141-9e79-4b44-a8be-5f761aebcf3c" providerId="ADAL" clId="{307705A8-8F74-417B-BCD2-6A7438DBF2D3}" dt="2022-09-27T19:55:33.633" v="5142" actId="26606"/>
          <ac:spMkLst>
            <pc:docMk/>
            <pc:sldMk cId="3453775826" sldId="486"/>
            <ac:spMk id="10" creationId="{8651CFA9-6065-4243-AC48-858E359780B1}"/>
          </ac:spMkLst>
        </pc:spChg>
        <pc:spChg chg="add del">
          <ac:chgData name="Reggie Ott" userId="e09ed141-9e79-4b44-a8be-5f761aebcf3c" providerId="ADAL" clId="{307705A8-8F74-417B-BCD2-6A7438DBF2D3}" dt="2022-09-27T19:55:33.633" v="5142" actId="26606"/>
          <ac:spMkLst>
            <pc:docMk/>
            <pc:sldMk cId="3453775826" sldId="486"/>
            <ac:spMk id="12" creationId="{37962AE0-6A1C-4B76-9D52-10E5E6D7D3BB}"/>
          </ac:spMkLst>
        </pc:spChg>
        <pc:spChg chg="add del">
          <ac:chgData name="Reggie Ott" userId="e09ed141-9e79-4b44-a8be-5f761aebcf3c" providerId="ADAL" clId="{307705A8-8F74-417B-BCD2-6A7438DBF2D3}" dt="2022-09-27T19:55:36.246" v="5144" actId="26606"/>
          <ac:spMkLst>
            <pc:docMk/>
            <pc:sldMk cId="3453775826" sldId="486"/>
            <ac:spMk id="35" creationId="{8651CFA9-6065-4243-AC48-858E359780B1}"/>
          </ac:spMkLst>
        </pc:spChg>
        <pc:spChg chg="add del">
          <ac:chgData name="Reggie Ott" userId="e09ed141-9e79-4b44-a8be-5f761aebcf3c" providerId="ADAL" clId="{307705A8-8F74-417B-BCD2-6A7438DBF2D3}" dt="2022-09-27T19:55:36.246" v="5144" actId="26606"/>
          <ac:spMkLst>
            <pc:docMk/>
            <pc:sldMk cId="3453775826" sldId="486"/>
            <ac:spMk id="36" creationId="{37962AE0-6A1C-4B76-9D52-10E5E6D7D3BB}"/>
          </ac:spMkLst>
        </pc:spChg>
        <pc:spChg chg="add">
          <ac:chgData name="Reggie Ott" userId="e09ed141-9e79-4b44-a8be-5f761aebcf3c" providerId="ADAL" clId="{307705A8-8F74-417B-BCD2-6A7438DBF2D3}" dt="2022-09-27T19:55:36.324" v="5145" actId="26606"/>
          <ac:spMkLst>
            <pc:docMk/>
            <pc:sldMk cId="3453775826" sldId="486"/>
            <ac:spMk id="56" creationId="{8651CFA9-6065-4243-AC48-858E359780B1}"/>
          </ac:spMkLst>
        </pc:spChg>
        <pc:spChg chg="add">
          <ac:chgData name="Reggie Ott" userId="e09ed141-9e79-4b44-a8be-5f761aebcf3c" providerId="ADAL" clId="{307705A8-8F74-417B-BCD2-6A7438DBF2D3}" dt="2022-09-27T19:55:36.324" v="5145" actId="26606"/>
          <ac:spMkLst>
            <pc:docMk/>
            <pc:sldMk cId="3453775826" sldId="486"/>
            <ac:spMk id="57" creationId="{37962AE0-6A1C-4B76-9D52-10E5E6D7D3BB}"/>
          </ac:spMkLst>
        </pc:spChg>
        <pc:grpChg chg="add del">
          <ac:chgData name="Reggie Ott" userId="e09ed141-9e79-4b44-a8be-5f761aebcf3c" providerId="ADAL" clId="{307705A8-8F74-417B-BCD2-6A7438DBF2D3}" dt="2022-09-27T19:55:33.633" v="5142" actId="26606"/>
          <ac:grpSpMkLst>
            <pc:docMk/>
            <pc:sldMk cId="3453775826" sldId="486"/>
            <ac:grpSpMk id="14" creationId="{32D15CB3-AC64-41F7-86F8-22A111F3DC24}"/>
          </ac:grpSpMkLst>
        </pc:grpChg>
        <pc:grpChg chg="add del">
          <ac:chgData name="Reggie Ott" userId="e09ed141-9e79-4b44-a8be-5f761aebcf3c" providerId="ADAL" clId="{307705A8-8F74-417B-BCD2-6A7438DBF2D3}" dt="2022-09-27T19:55:33.633" v="5142" actId="26606"/>
          <ac:grpSpMkLst>
            <pc:docMk/>
            <pc:sldMk cId="3453775826" sldId="486"/>
            <ac:grpSpMk id="24" creationId="{921D9B61-CDA2-49D1-82AA-534691496FE5}"/>
          </ac:grpSpMkLst>
        </pc:grpChg>
        <pc:grpChg chg="add del">
          <ac:chgData name="Reggie Ott" userId="e09ed141-9e79-4b44-a8be-5f761aebcf3c" providerId="ADAL" clId="{307705A8-8F74-417B-BCD2-6A7438DBF2D3}" dt="2022-09-27T19:55:36.246" v="5144" actId="26606"/>
          <ac:grpSpMkLst>
            <pc:docMk/>
            <pc:sldMk cId="3453775826" sldId="486"/>
            <ac:grpSpMk id="37" creationId="{32D15CB3-AC64-41F7-86F8-22A111F3DC24}"/>
          </ac:grpSpMkLst>
        </pc:grpChg>
        <pc:grpChg chg="add del">
          <ac:chgData name="Reggie Ott" userId="e09ed141-9e79-4b44-a8be-5f761aebcf3c" providerId="ADAL" clId="{307705A8-8F74-417B-BCD2-6A7438DBF2D3}" dt="2022-09-27T19:55:36.246" v="5144" actId="26606"/>
          <ac:grpSpMkLst>
            <pc:docMk/>
            <pc:sldMk cId="3453775826" sldId="486"/>
            <ac:grpSpMk id="46" creationId="{921D9B61-CDA2-49D1-82AA-534691496FE5}"/>
          </ac:grpSpMkLst>
        </pc:grpChg>
        <pc:grpChg chg="add">
          <ac:chgData name="Reggie Ott" userId="e09ed141-9e79-4b44-a8be-5f761aebcf3c" providerId="ADAL" clId="{307705A8-8F74-417B-BCD2-6A7438DBF2D3}" dt="2022-09-27T19:55:36.324" v="5145" actId="26606"/>
          <ac:grpSpMkLst>
            <pc:docMk/>
            <pc:sldMk cId="3453775826" sldId="486"/>
            <ac:grpSpMk id="58" creationId="{32D15CB3-AC64-41F7-86F8-22A111F3DC24}"/>
          </ac:grpSpMkLst>
        </pc:grpChg>
        <pc:grpChg chg="add">
          <ac:chgData name="Reggie Ott" userId="e09ed141-9e79-4b44-a8be-5f761aebcf3c" providerId="ADAL" clId="{307705A8-8F74-417B-BCD2-6A7438DBF2D3}" dt="2022-09-27T19:55:36.324" v="5145" actId="26606"/>
          <ac:grpSpMkLst>
            <pc:docMk/>
            <pc:sldMk cId="3453775826" sldId="486"/>
            <ac:grpSpMk id="59" creationId="{921D9B61-CDA2-49D1-82AA-534691496FE5}"/>
          </ac:grpSpMkLst>
        </pc:grpChg>
        <pc:graphicFrameChg chg="add mod modGraphic">
          <ac:chgData name="Reggie Ott" userId="e09ed141-9e79-4b44-a8be-5f761aebcf3c" providerId="ADAL" clId="{307705A8-8F74-417B-BCD2-6A7438DBF2D3}" dt="2022-09-27T19:55:36.324" v="5145" actId="26606"/>
          <ac:graphicFrameMkLst>
            <pc:docMk/>
            <pc:sldMk cId="3453775826" sldId="486"/>
            <ac:graphicFrameMk id="5" creationId="{37599807-C945-13B9-E9F7-87E34DF43302}"/>
          </ac:graphicFrameMkLst>
        </pc:graphicFrameChg>
      </pc:sldChg>
      <pc:sldChg chg="addSp delSp modSp new mod setBg">
        <pc:chgData name="Reggie Ott" userId="e09ed141-9e79-4b44-a8be-5f761aebcf3c" providerId="ADAL" clId="{307705A8-8F74-417B-BCD2-6A7438DBF2D3}" dt="2022-09-27T20:15:17.232" v="5426" actId="1076"/>
        <pc:sldMkLst>
          <pc:docMk/>
          <pc:sldMk cId="1016474108" sldId="487"/>
        </pc:sldMkLst>
        <pc:spChg chg="mod">
          <ac:chgData name="Reggie Ott" userId="e09ed141-9e79-4b44-a8be-5f761aebcf3c" providerId="ADAL" clId="{307705A8-8F74-417B-BCD2-6A7438DBF2D3}" dt="2022-09-27T20:15:17.232" v="5426" actId="1076"/>
          <ac:spMkLst>
            <pc:docMk/>
            <pc:sldMk cId="1016474108" sldId="487"/>
            <ac:spMk id="2" creationId="{86C9F4A5-909C-9DB5-F9DA-7C3F8327D066}"/>
          </ac:spMkLst>
        </pc:spChg>
        <pc:spChg chg="add del mod">
          <ac:chgData name="Reggie Ott" userId="e09ed141-9e79-4b44-a8be-5f761aebcf3c" providerId="ADAL" clId="{307705A8-8F74-417B-BCD2-6A7438DBF2D3}" dt="2022-09-27T20:13:11.320" v="5413" actId="26606"/>
          <ac:spMkLst>
            <pc:docMk/>
            <pc:sldMk cId="1016474108" sldId="487"/>
            <ac:spMk id="3" creationId="{9DA5926D-D23C-E8BA-14A8-A9BD3D40B177}"/>
          </ac:spMkLst>
        </pc:spChg>
        <pc:spChg chg="add del">
          <ac:chgData name="Reggie Ott" userId="e09ed141-9e79-4b44-a8be-5f761aebcf3c" providerId="ADAL" clId="{307705A8-8F74-417B-BCD2-6A7438DBF2D3}" dt="2022-09-27T20:13:11.240" v="5412" actId="26606"/>
          <ac:spMkLst>
            <pc:docMk/>
            <pc:sldMk cId="1016474108" sldId="487"/>
            <ac:spMk id="9" creationId="{8651CFA9-6065-4243-AC48-858E359780B1}"/>
          </ac:spMkLst>
        </pc:spChg>
        <pc:spChg chg="add del">
          <ac:chgData name="Reggie Ott" userId="e09ed141-9e79-4b44-a8be-5f761aebcf3c" providerId="ADAL" clId="{307705A8-8F74-417B-BCD2-6A7438DBF2D3}" dt="2022-09-27T20:13:11.240" v="5412" actId="26606"/>
          <ac:spMkLst>
            <pc:docMk/>
            <pc:sldMk cId="1016474108" sldId="487"/>
            <ac:spMk id="11" creationId="{37962AE0-6A1C-4B76-9D52-10E5E6D7D3BB}"/>
          </ac:spMkLst>
        </pc:spChg>
        <pc:spChg chg="add">
          <ac:chgData name="Reggie Ott" userId="e09ed141-9e79-4b44-a8be-5f761aebcf3c" providerId="ADAL" clId="{307705A8-8F74-417B-BCD2-6A7438DBF2D3}" dt="2022-09-27T20:13:11.320" v="5413" actId="26606"/>
          <ac:spMkLst>
            <pc:docMk/>
            <pc:sldMk cId="1016474108" sldId="487"/>
            <ac:spMk id="34" creationId="{8651CFA9-6065-4243-AC48-858E359780B1}"/>
          </ac:spMkLst>
        </pc:spChg>
        <pc:spChg chg="add">
          <ac:chgData name="Reggie Ott" userId="e09ed141-9e79-4b44-a8be-5f761aebcf3c" providerId="ADAL" clId="{307705A8-8F74-417B-BCD2-6A7438DBF2D3}" dt="2022-09-27T20:13:11.320" v="5413" actId="26606"/>
          <ac:spMkLst>
            <pc:docMk/>
            <pc:sldMk cId="1016474108" sldId="487"/>
            <ac:spMk id="35" creationId="{37962AE0-6A1C-4B76-9D52-10E5E6D7D3BB}"/>
          </ac:spMkLst>
        </pc:spChg>
        <pc:grpChg chg="add del">
          <ac:chgData name="Reggie Ott" userId="e09ed141-9e79-4b44-a8be-5f761aebcf3c" providerId="ADAL" clId="{307705A8-8F74-417B-BCD2-6A7438DBF2D3}" dt="2022-09-27T20:13:11.240" v="5412" actId="26606"/>
          <ac:grpSpMkLst>
            <pc:docMk/>
            <pc:sldMk cId="1016474108" sldId="487"/>
            <ac:grpSpMk id="13" creationId="{465E612B-616F-44E5-A649-F2B268BA35CC}"/>
          </ac:grpSpMkLst>
        </pc:grpChg>
        <pc:grpChg chg="add del">
          <ac:chgData name="Reggie Ott" userId="e09ed141-9e79-4b44-a8be-5f761aebcf3c" providerId="ADAL" clId="{307705A8-8F74-417B-BCD2-6A7438DBF2D3}" dt="2022-09-27T20:13:11.240" v="5412" actId="26606"/>
          <ac:grpSpMkLst>
            <pc:docMk/>
            <pc:sldMk cId="1016474108" sldId="487"/>
            <ac:grpSpMk id="23" creationId="{ADB812D4-854E-4DD6-A613-797C10E75225}"/>
          </ac:grpSpMkLst>
        </pc:grpChg>
        <pc:grpChg chg="add">
          <ac:chgData name="Reggie Ott" userId="e09ed141-9e79-4b44-a8be-5f761aebcf3c" providerId="ADAL" clId="{307705A8-8F74-417B-BCD2-6A7438DBF2D3}" dt="2022-09-27T20:13:11.320" v="5413" actId="26606"/>
          <ac:grpSpMkLst>
            <pc:docMk/>
            <pc:sldMk cId="1016474108" sldId="487"/>
            <ac:grpSpMk id="36" creationId="{465E612B-616F-44E5-A649-F2B268BA35CC}"/>
          </ac:grpSpMkLst>
        </pc:grpChg>
        <pc:grpChg chg="add">
          <ac:chgData name="Reggie Ott" userId="e09ed141-9e79-4b44-a8be-5f761aebcf3c" providerId="ADAL" clId="{307705A8-8F74-417B-BCD2-6A7438DBF2D3}" dt="2022-09-27T20:13:11.320" v="5413" actId="26606"/>
          <ac:grpSpMkLst>
            <pc:docMk/>
            <pc:sldMk cId="1016474108" sldId="487"/>
            <ac:grpSpMk id="45" creationId="{ADB812D4-854E-4DD6-A613-797C10E75225}"/>
          </ac:grpSpMkLst>
        </pc:grpChg>
        <pc:graphicFrameChg chg="add del">
          <ac:chgData name="Reggie Ott" userId="e09ed141-9e79-4b44-a8be-5f761aebcf3c" providerId="ADAL" clId="{307705A8-8F74-417B-BCD2-6A7438DBF2D3}" dt="2022-09-27T20:13:11.240" v="5412" actId="26606"/>
          <ac:graphicFrameMkLst>
            <pc:docMk/>
            <pc:sldMk cId="1016474108" sldId="487"/>
            <ac:graphicFrameMk id="5" creationId="{4464EDAA-FB8E-3BDB-854B-269FADB4E09D}"/>
          </ac:graphicFrameMkLst>
        </pc:graphicFrameChg>
        <pc:graphicFrameChg chg="add mod modGraphic">
          <ac:chgData name="Reggie Ott" userId="e09ed141-9e79-4b44-a8be-5f761aebcf3c" providerId="ADAL" clId="{307705A8-8F74-417B-BCD2-6A7438DBF2D3}" dt="2022-09-27T20:15:12.775" v="5425" actId="1076"/>
          <ac:graphicFrameMkLst>
            <pc:docMk/>
            <pc:sldMk cId="1016474108" sldId="487"/>
            <ac:graphicFrameMk id="54" creationId="{E95FF239-47F6-C38B-B1C1-A69828EC4BA6}"/>
          </ac:graphicFrameMkLst>
        </pc:graphicFrameChg>
      </pc:sldChg>
      <pc:sldChg chg="modSp new del mod">
        <pc:chgData name="Reggie Ott" userId="e09ed141-9e79-4b44-a8be-5f761aebcf3c" providerId="ADAL" clId="{307705A8-8F74-417B-BCD2-6A7438DBF2D3}" dt="2022-09-27T18:53:17.472" v="4735" actId="2696"/>
        <pc:sldMkLst>
          <pc:docMk/>
          <pc:sldMk cId="4263875242" sldId="487"/>
        </pc:sldMkLst>
        <pc:spChg chg="mod">
          <ac:chgData name="Reggie Ott" userId="e09ed141-9e79-4b44-a8be-5f761aebcf3c" providerId="ADAL" clId="{307705A8-8F74-417B-BCD2-6A7438DBF2D3}" dt="2022-09-27T18:50:23.990" v="4640" actId="1076"/>
          <ac:spMkLst>
            <pc:docMk/>
            <pc:sldMk cId="4263875242" sldId="487"/>
            <ac:spMk id="2" creationId="{01B75A13-7779-381A-76BE-6A7D9776C2E0}"/>
          </ac:spMkLst>
        </pc:spChg>
        <pc:spChg chg="mod">
          <ac:chgData name="Reggie Ott" userId="e09ed141-9e79-4b44-a8be-5f761aebcf3c" providerId="ADAL" clId="{307705A8-8F74-417B-BCD2-6A7438DBF2D3}" dt="2022-09-27T18:51:12.463" v="4734" actId="20577"/>
          <ac:spMkLst>
            <pc:docMk/>
            <pc:sldMk cId="4263875242" sldId="487"/>
            <ac:spMk id="3" creationId="{0A85F69C-E4BB-9111-5B9C-D9E9D467D06B}"/>
          </ac:spMkLst>
        </pc:spChg>
      </pc:sldChg>
      <pc:sldChg chg="addSp delSp modSp new mod modTransition">
        <pc:chgData name="Reggie Ott" userId="e09ed141-9e79-4b44-a8be-5f761aebcf3c" providerId="ADAL" clId="{307705A8-8F74-417B-BCD2-6A7438DBF2D3}" dt="2022-09-29T18:28:22.747" v="5519" actId="1076"/>
        <pc:sldMkLst>
          <pc:docMk/>
          <pc:sldMk cId="4168991460" sldId="488"/>
        </pc:sldMkLst>
        <pc:spChg chg="mod">
          <ac:chgData name="Reggie Ott" userId="e09ed141-9e79-4b44-a8be-5f761aebcf3c" providerId="ADAL" clId="{307705A8-8F74-417B-BCD2-6A7438DBF2D3}" dt="2022-09-29T18:28:22.747" v="5519" actId="1076"/>
          <ac:spMkLst>
            <pc:docMk/>
            <pc:sldMk cId="4168991460" sldId="488"/>
            <ac:spMk id="2" creationId="{5BA49CB1-0FEB-1B23-F5E4-7E01F68F7506}"/>
          </ac:spMkLst>
        </pc:spChg>
        <pc:spChg chg="del mod">
          <ac:chgData name="Reggie Ott" userId="e09ed141-9e79-4b44-a8be-5f761aebcf3c" providerId="ADAL" clId="{307705A8-8F74-417B-BCD2-6A7438DBF2D3}" dt="2022-09-29T18:22:57.337" v="5511" actId="26606"/>
          <ac:spMkLst>
            <pc:docMk/>
            <pc:sldMk cId="4168991460" sldId="488"/>
            <ac:spMk id="3" creationId="{A5E7307D-88F3-50CA-8226-AA7FAE70E1B5}"/>
          </ac:spMkLst>
        </pc:spChg>
        <pc:spChg chg="add del mod">
          <ac:chgData name="Reggie Ott" userId="e09ed141-9e79-4b44-a8be-5f761aebcf3c" providerId="ADAL" clId="{307705A8-8F74-417B-BCD2-6A7438DBF2D3}" dt="2022-09-29T18:22:57.337" v="5513"/>
          <ac:spMkLst>
            <pc:docMk/>
            <pc:sldMk cId="4168991460" sldId="488"/>
            <ac:spMk id="5" creationId="{BE44F32E-ECC6-60EA-E2E5-26AFDB064593}"/>
          </ac:spMkLst>
        </pc:spChg>
        <pc:graphicFrameChg chg="add mod">
          <ac:chgData name="Reggie Ott" userId="e09ed141-9e79-4b44-a8be-5f761aebcf3c" providerId="ADAL" clId="{307705A8-8F74-417B-BCD2-6A7438DBF2D3}" dt="2022-09-29T18:27:55.995" v="5518" actId="14100"/>
          <ac:graphicFrameMkLst>
            <pc:docMk/>
            <pc:sldMk cId="4168991460" sldId="488"/>
            <ac:graphicFrameMk id="7" creationId="{49E94329-F22D-D156-1A73-F92D0249913E}"/>
          </ac:graphicFrameMkLst>
        </pc:graphicFrameChg>
      </pc:sldChg>
      <pc:sldChg chg="addSp delSp modSp new del mod">
        <pc:chgData name="Reggie Ott" userId="e09ed141-9e79-4b44-a8be-5f761aebcf3c" providerId="ADAL" clId="{307705A8-8F74-417B-BCD2-6A7438DBF2D3}" dt="2022-10-05T16:40:14.563" v="6982" actId="2696"/>
        <pc:sldMkLst>
          <pc:docMk/>
          <pc:sldMk cId="703099241" sldId="489"/>
        </pc:sldMkLst>
        <pc:spChg chg="del">
          <ac:chgData name="Reggie Ott" userId="e09ed141-9e79-4b44-a8be-5f761aebcf3c" providerId="ADAL" clId="{307705A8-8F74-417B-BCD2-6A7438DBF2D3}" dt="2022-10-04T22:12:13.795" v="6213"/>
          <ac:spMkLst>
            <pc:docMk/>
            <pc:sldMk cId="703099241" sldId="489"/>
            <ac:spMk id="3" creationId="{4BA60390-043B-3B46-FB33-156E164CD864}"/>
          </ac:spMkLst>
        </pc:spChg>
        <pc:graphicFrameChg chg="add mod">
          <ac:chgData name="Reggie Ott" userId="e09ed141-9e79-4b44-a8be-5f761aebcf3c" providerId="ADAL" clId="{307705A8-8F74-417B-BCD2-6A7438DBF2D3}" dt="2022-10-05T13:24:50.226" v="6363" actId="14100"/>
          <ac:graphicFrameMkLst>
            <pc:docMk/>
            <pc:sldMk cId="703099241" sldId="489"/>
            <ac:graphicFrameMk id="5" creationId="{479315BE-CC50-A132-0526-BBCA1A4912F2}"/>
          </ac:graphicFrameMkLst>
        </pc:graphicFrameChg>
      </pc:sldChg>
      <pc:sldChg chg="addSp modSp new del">
        <pc:chgData name="Reggie Ott" userId="e09ed141-9e79-4b44-a8be-5f761aebcf3c" providerId="ADAL" clId="{307705A8-8F74-417B-BCD2-6A7438DBF2D3}" dt="2022-09-29T19:24:21.854" v="5535" actId="2696"/>
        <pc:sldMkLst>
          <pc:docMk/>
          <pc:sldMk cId="2503370910" sldId="489"/>
        </pc:sldMkLst>
        <pc:spChg chg="add mod">
          <ac:chgData name="Reggie Ott" userId="e09ed141-9e79-4b44-a8be-5f761aebcf3c" providerId="ADAL" clId="{307705A8-8F74-417B-BCD2-6A7438DBF2D3}" dt="2022-09-29T19:24:09.297" v="5534"/>
          <ac:spMkLst>
            <pc:docMk/>
            <pc:sldMk cId="2503370910" sldId="489"/>
            <ac:spMk id="8" creationId="{D234F44D-D342-32D1-72CA-B1997AFAFC69}"/>
          </ac:spMkLst>
        </pc:spChg>
        <pc:graphicFrameChg chg="add mod">
          <ac:chgData name="Reggie Ott" userId="e09ed141-9e79-4b44-a8be-5f761aebcf3c" providerId="ADAL" clId="{307705A8-8F74-417B-BCD2-6A7438DBF2D3}" dt="2022-09-29T19:24:09.297" v="5534"/>
          <ac:graphicFrameMkLst>
            <pc:docMk/>
            <pc:sldMk cId="2503370910" sldId="489"/>
            <ac:graphicFrameMk id="2" creationId="{2B17DDD7-DC8D-3EB9-28A2-AA6DA303C068}"/>
          </ac:graphicFrameMkLst>
        </pc:graphicFrameChg>
        <pc:graphicFrameChg chg="add mod">
          <ac:chgData name="Reggie Ott" userId="e09ed141-9e79-4b44-a8be-5f761aebcf3c" providerId="ADAL" clId="{307705A8-8F74-417B-BCD2-6A7438DBF2D3}" dt="2022-09-29T19:24:09.297" v="5534"/>
          <ac:graphicFrameMkLst>
            <pc:docMk/>
            <pc:sldMk cId="2503370910" sldId="489"/>
            <ac:graphicFrameMk id="3" creationId="{FE5A5B84-95CC-358F-F9CB-E7886D2CF3DB}"/>
          </ac:graphicFrameMkLst>
        </pc:graphicFrameChg>
        <pc:graphicFrameChg chg="add mod">
          <ac:chgData name="Reggie Ott" userId="e09ed141-9e79-4b44-a8be-5f761aebcf3c" providerId="ADAL" clId="{307705A8-8F74-417B-BCD2-6A7438DBF2D3}" dt="2022-09-29T19:24:09.297" v="5534"/>
          <ac:graphicFrameMkLst>
            <pc:docMk/>
            <pc:sldMk cId="2503370910" sldId="489"/>
            <ac:graphicFrameMk id="4" creationId="{1A861D1F-9B2A-1AA4-3805-E87C3E4F2116}"/>
          </ac:graphicFrameMkLst>
        </pc:graphicFrameChg>
        <pc:graphicFrameChg chg="add mod">
          <ac:chgData name="Reggie Ott" userId="e09ed141-9e79-4b44-a8be-5f761aebcf3c" providerId="ADAL" clId="{307705A8-8F74-417B-BCD2-6A7438DBF2D3}" dt="2022-09-29T19:24:09.297" v="5534"/>
          <ac:graphicFrameMkLst>
            <pc:docMk/>
            <pc:sldMk cId="2503370910" sldId="489"/>
            <ac:graphicFrameMk id="5" creationId="{AF3BA57D-37C1-AD03-A4CC-AE7D93B8291E}"/>
          </ac:graphicFrameMkLst>
        </pc:graphicFrameChg>
        <pc:graphicFrameChg chg="add mod">
          <ac:chgData name="Reggie Ott" userId="e09ed141-9e79-4b44-a8be-5f761aebcf3c" providerId="ADAL" clId="{307705A8-8F74-417B-BCD2-6A7438DBF2D3}" dt="2022-09-29T19:24:09.297" v="5534"/>
          <ac:graphicFrameMkLst>
            <pc:docMk/>
            <pc:sldMk cId="2503370910" sldId="489"/>
            <ac:graphicFrameMk id="6" creationId="{A931CBDD-2D8F-B646-C4E6-07164DB132DF}"/>
          </ac:graphicFrameMkLst>
        </pc:graphicFrameChg>
        <pc:graphicFrameChg chg="add mod">
          <ac:chgData name="Reggie Ott" userId="e09ed141-9e79-4b44-a8be-5f761aebcf3c" providerId="ADAL" clId="{307705A8-8F74-417B-BCD2-6A7438DBF2D3}" dt="2022-09-29T19:24:09.297" v="5534"/>
          <ac:graphicFrameMkLst>
            <pc:docMk/>
            <pc:sldMk cId="2503370910" sldId="489"/>
            <ac:graphicFrameMk id="7" creationId="{62C386F2-0FC8-C57D-DAB7-11677850503F}"/>
          </ac:graphicFrameMkLst>
        </pc:graphicFrameChg>
      </pc:sldChg>
      <pc:sldChg chg="new del">
        <pc:chgData name="Reggie Ott" userId="e09ed141-9e79-4b44-a8be-5f761aebcf3c" providerId="ADAL" clId="{307705A8-8F74-417B-BCD2-6A7438DBF2D3}" dt="2022-09-29T19:23:16.716" v="5532" actId="2696"/>
        <pc:sldMkLst>
          <pc:docMk/>
          <pc:sldMk cId="3212404352" sldId="489"/>
        </pc:sldMkLst>
      </pc:sldChg>
      <pc:sldChg chg="addSp new del mod">
        <pc:chgData name="Reggie Ott" userId="e09ed141-9e79-4b44-a8be-5f761aebcf3c" providerId="ADAL" clId="{307705A8-8F74-417B-BCD2-6A7438DBF2D3}" dt="2022-09-29T19:36:55.002" v="5615" actId="2696"/>
        <pc:sldMkLst>
          <pc:docMk/>
          <pc:sldMk cId="4052582553" sldId="489"/>
        </pc:sldMkLst>
        <pc:spChg chg="add">
          <ac:chgData name="Reggie Ott" userId="e09ed141-9e79-4b44-a8be-5f761aebcf3c" providerId="ADAL" clId="{307705A8-8F74-417B-BCD2-6A7438DBF2D3}" dt="2022-09-29T19:24:46.974" v="5537" actId="22"/>
          <ac:spMkLst>
            <pc:docMk/>
            <pc:sldMk cId="4052582553" sldId="489"/>
            <ac:spMk id="3" creationId="{00262D8A-80EB-4848-87CA-493EBC9DB561}"/>
          </ac:spMkLst>
        </pc:spChg>
      </pc:sldChg>
      <pc:sldChg chg="addSp delSp modSp new del mod modClrScheme chgLayout">
        <pc:chgData name="Reggie Ott" userId="e09ed141-9e79-4b44-a8be-5f761aebcf3c" providerId="ADAL" clId="{307705A8-8F74-417B-BCD2-6A7438DBF2D3}" dt="2022-10-05T16:36:07.049" v="6965" actId="2696"/>
        <pc:sldMkLst>
          <pc:docMk/>
          <pc:sldMk cId="2016728536" sldId="490"/>
        </pc:sldMkLst>
        <pc:spChg chg="del">
          <ac:chgData name="Reggie Ott" userId="e09ed141-9e79-4b44-a8be-5f761aebcf3c" providerId="ADAL" clId="{307705A8-8F74-417B-BCD2-6A7438DBF2D3}" dt="2022-10-04T22:16:23.928" v="6237" actId="700"/>
          <ac:spMkLst>
            <pc:docMk/>
            <pc:sldMk cId="2016728536" sldId="490"/>
            <ac:spMk id="2" creationId="{24BD6D96-A04E-B45D-391B-38A705C03F19}"/>
          </ac:spMkLst>
        </pc:spChg>
        <pc:spChg chg="del">
          <ac:chgData name="Reggie Ott" userId="e09ed141-9e79-4b44-a8be-5f761aebcf3c" providerId="ADAL" clId="{307705A8-8F74-417B-BCD2-6A7438DBF2D3}" dt="2022-10-04T22:15:39.300" v="6234"/>
          <ac:spMkLst>
            <pc:docMk/>
            <pc:sldMk cId="2016728536" sldId="490"/>
            <ac:spMk id="3" creationId="{AD22EFA3-C102-7247-8B80-A7667A122BDF}"/>
          </ac:spMkLst>
        </pc:spChg>
        <pc:spChg chg="del">
          <ac:chgData name="Reggie Ott" userId="e09ed141-9e79-4b44-a8be-5f761aebcf3c" providerId="ADAL" clId="{307705A8-8F74-417B-BCD2-6A7438DBF2D3}" dt="2022-10-04T22:16:23.928" v="6237" actId="700"/>
          <ac:spMkLst>
            <pc:docMk/>
            <pc:sldMk cId="2016728536" sldId="490"/>
            <ac:spMk id="4" creationId="{92A786C9-CDC1-B4C4-1573-A521A11E3373}"/>
          </ac:spMkLst>
        </pc:spChg>
        <pc:graphicFrameChg chg="add mod ord">
          <ac:chgData name="Reggie Ott" userId="e09ed141-9e79-4b44-a8be-5f761aebcf3c" providerId="ADAL" clId="{307705A8-8F74-417B-BCD2-6A7438DBF2D3}" dt="2022-10-05T13:00:28.228" v="6282" actId="14100"/>
          <ac:graphicFrameMkLst>
            <pc:docMk/>
            <pc:sldMk cId="2016728536" sldId="490"/>
            <ac:graphicFrameMk id="5" creationId="{4C48A8ED-E7C6-9A21-EE1B-0D0A649FF27F}"/>
          </ac:graphicFrameMkLst>
        </pc:graphicFrameChg>
      </pc:sldChg>
      <pc:sldChg chg="addSp delSp modSp new del mod modClrScheme chgLayout">
        <pc:chgData name="Reggie Ott" userId="e09ed141-9e79-4b44-a8be-5f761aebcf3c" providerId="ADAL" clId="{307705A8-8F74-417B-BCD2-6A7438DBF2D3}" dt="2022-10-05T16:36:16.774" v="6966" actId="2696"/>
        <pc:sldMkLst>
          <pc:docMk/>
          <pc:sldMk cId="3560596858" sldId="491"/>
        </pc:sldMkLst>
        <pc:spChg chg="del">
          <ac:chgData name="Reggie Ott" userId="e09ed141-9e79-4b44-a8be-5f761aebcf3c" providerId="ADAL" clId="{307705A8-8F74-417B-BCD2-6A7438DBF2D3}" dt="2022-10-04T22:18:09.285" v="6241" actId="700"/>
          <ac:spMkLst>
            <pc:docMk/>
            <pc:sldMk cId="3560596858" sldId="491"/>
            <ac:spMk id="2" creationId="{CA2101D0-3429-46A1-6385-40C13F3BE197}"/>
          </ac:spMkLst>
        </pc:spChg>
        <pc:spChg chg="del">
          <ac:chgData name="Reggie Ott" userId="e09ed141-9e79-4b44-a8be-5f761aebcf3c" providerId="ADAL" clId="{307705A8-8F74-417B-BCD2-6A7438DBF2D3}" dt="2022-10-04T22:18:09.285" v="6241" actId="700"/>
          <ac:spMkLst>
            <pc:docMk/>
            <pc:sldMk cId="3560596858" sldId="491"/>
            <ac:spMk id="3" creationId="{294EC371-7CAB-3480-11A8-B94920A436F2}"/>
          </ac:spMkLst>
        </pc:spChg>
        <pc:spChg chg="del">
          <ac:chgData name="Reggie Ott" userId="e09ed141-9e79-4b44-a8be-5f761aebcf3c" providerId="ADAL" clId="{307705A8-8F74-417B-BCD2-6A7438DBF2D3}" dt="2022-10-04T22:18:09.285" v="6241" actId="700"/>
          <ac:spMkLst>
            <pc:docMk/>
            <pc:sldMk cId="3560596858" sldId="491"/>
            <ac:spMk id="4" creationId="{A3389770-4A35-60F3-63D1-5E41C260C7BA}"/>
          </ac:spMkLst>
        </pc:spChg>
        <pc:graphicFrameChg chg="add mod">
          <ac:chgData name="Reggie Ott" userId="e09ed141-9e79-4b44-a8be-5f761aebcf3c" providerId="ADAL" clId="{307705A8-8F74-417B-BCD2-6A7438DBF2D3}" dt="2022-10-05T13:25:11.387" v="6366" actId="14100"/>
          <ac:graphicFrameMkLst>
            <pc:docMk/>
            <pc:sldMk cId="3560596858" sldId="491"/>
            <ac:graphicFrameMk id="5" creationId="{3C0B4C7B-81FC-EB78-6EBA-7C1F02FA5F9C}"/>
          </ac:graphicFrameMkLst>
        </pc:graphicFrameChg>
      </pc:sldChg>
      <pc:sldChg chg="addSp delSp modSp new mod setBg">
        <pc:chgData name="Reggie Ott" userId="e09ed141-9e79-4b44-a8be-5f761aebcf3c" providerId="ADAL" clId="{307705A8-8F74-417B-BCD2-6A7438DBF2D3}" dt="2022-10-05T17:34:55.288" v="6991" actId="1076"/>
        <pc:sldMkLst>
          <pc:docMk/>
          <pc:sldMk cId="350144869" sldId="492"/>
        </pc:sldMkLst>
        <pc:spChg chg="mod">
          <ac:chgData name="Reggie Ott" userId="e09ed141-9e79-4b44-a8be-5f761aebcf3c" providerId="ADAL" clId="{307705A8-8F74-417B-BCD2-6A7438DBF2D3}" dt="2022-10-05T17:34:55.288" v="6991" actId="1076"/>
          <ac:spMkLst>
            <pc:docMk/>
            <pc:sldMk cId="350144869" sldId="492"/>
            <ac:spMk id="2" creationId="{989F1BA1-BC89-39E9-AD42-78C19C41757D}"/>
          </ac:spMkLst>
        </pc:spChg>
        <pc:spChg chg="add del mod">
          <ac:chgData name="Reggie Ott" userId="e09ed141-9e79-4b44-a8be-5f761aebcf3c" providerId="ADAL" clId="{307705A8-8F74-417B-BCD2-6A7438DBF2D3}" dt="2022-10-05T13:28:31.554" v="6553" actId="26606"/>
          <ac:spMkLst>
            <pc:docMk/>
            <pc:sldMk cId="350144869" sldId="492"/>
            <ac:spMk id="3" creationId="{7DD199E9-0CBE-F337-D101-C09B60DDC1B3}"/>
          </ac:spMkLst>
        </pc:spChg>
        <pc:spChg chg="add del">
          <ac:chgData name="Reggie Ott" userId="e09ed141-9e79-4b44-a8be-5f761aebcf3c" providerId="ADAL" clId="{307705A8-8F74-417B-BCD2-6A7438DBF2D3}" dt="2022-10-05T13:28:31.492" v="6552" actId="26606"/>
          <ac:spMkLst>
            <pc:docMk/>
            <pc:sldMk cId="350144869" sldId="492"/>
            <ac:spMk id="9" creationId="{8651CFA9-6065-4243-AC48-858E359780B1}"/>
          </ac:spMkLst>
        </pc:spChg>
        <pc:spChg chg="add del">
          <ac:chgData name="Reggie Ott" userId="e09ed141-9e79-4b44-a8be-5f761aebcf3c" providerId="ADAL" clId="{307705A8-8F74-417B-BCD2-6A7438DBF2D3}" dt="2022-10-05T13:28:31.492" v="6552" actId="26606"/>
          <ac:spMkLst>
            <pc:docMk/>
            <pc:sldMk cId="350144869" sldId="492"/>
            <ac:spMk id="11" creationId="{37962AE0-6A1C-4B76-9D52-10E5E6D7D3BB}"/>
          </ac:spMkLst>
        </pc:spChg>
        <pc:spChg chg="add del">
          <ac:chgData name="Reggie Ott" userId="e09ed141-9e79-4b44-a8be-5f761aebcf3c" providerId="ADAL" clId="{307705A8-8F74-417B-BCD2-6A7438DBF2D3}" dt="2022-10-05T13:48:29.235" v="6951" actId="26606"/>
          <ac:spMkLst>
            <pc:docMk/>
            <pc:sldMk cId="350144869" sldId="492"/>
            <ac:spMk id="34" creationId="{8651CFA9-6065-4243-AC48-858E359780B1}"/>
          </ac:spMkLst>
        </pc:spChg>
        <pc:spChg chg="add del">
          <ac:chgData name="Reggie Ott" userId="e09ed141-9e79-4b44-a8be-5f761aebcf3c" providerId="ADAL" clId="{307705A8-8F74-417B-BCD2-6A7438DBF2D3}" dt="2022-10-05T13:48:29.235" v="6951" actId="26606"/>
          <ac:spMkLst>
            <pc:docMk/>
            <pc:sldMk cId="350144869" sldId="492"/>
            <ac:spMk id="35" creationId="{37962AE0-6A1C-4B76-9D52-10E5E6D7D3BB}"/>
          </ac:spMkLst>
        </pc:spChg>
        <pc:spChg chg="add">
          <ac:chgData name="Reggie Ott" userId="e09ed141-9e79-4b44-a8be-5f761aebcf3c" providerId="ADAL" clId="{307705A8-8F74-417B-BCD2-6A7438DBF2D3}" dt="2022-10-05T13:48:29.235" v="6951" actId="26606"/>
          <ac:spMkLst>
            <pc:docMk/>
            <pc:sldMk cId="350144869" sldId="492"/>
            <ac:spMk id="59" creationId="{8651CFA9-6065-4243-AC48-858E359780B1}"/>
          </ac:spMkLst>
        </pc:spChg>
        <pc:spChg chg="add">
          <ac:chgData name="Reggie Ott" userId="e09ed141-9e79-4b44-a8be-5f761aebcf3c" providerId="ADAL" clId="{307705A8-8F74-417B-BCD2-6A7438DBF2D3}" dt="2022-10-05T13:48:29.235" v="6951" actId="26606"/>
          <ac:spMkLst>
            <pc:docMk/>
            <pc:sldMk cId="350144869" sldId="492"/>
            <ac:spMk id="61" creationId="{37962AE0-6A1C-4B76-9D52-10E5E6D7D3BB}"/>
          </ac:spMkLst>
        </pc:spChg>
        <pc:grpChg chg="add del">
          <ac:chgData name="Reggie Ott" userId="e09ed141-9e79-4b44-a8be-5f761aebcf3c" providerId="ADAL" clId="{307705A8-8F74-417B-BCD2-6A7438DBF2D3}" dt="2022-10-05T13:28:31.492" v="6552" actId="26606"/>
          <ac:grpSpMkLst>
            <pc:docMk/>
            <pc:sldMk cId="350144869" sldId="492"/>
            <ac:grpSpMk id="13" creationId="{ED60728C-88AF-4686-B927-4D16FCA61202}"/>
          </ac:grpSpMkLst>
        </pc:grpChg>
        <pc:grpChg chg="add del">
          <ac:chgData name="Reggie Ott" userId="e09ed141-9e79-4b44-a8be-5f761aebcf3c" providerId="ADAL" clId="{307705A8-8F74-417B-BCD2-6A7438DBF2D3}" dt="2022-10-05T13:28:31.492" v="6552" actId="26606"/>
          <ac:grpSpMkLst>
            <pc:docMk/>
            <pc:sldMk cId="350144869" sldId="492"/>
            <ac:grpSpMk id="23" creationId="{E29543BC-4F82-4E07-AB0A-5F4630678500}"/>
          </ac:grpSpMkLst>
        </pc:grpChg>
        <pc:grpChg chg="add del">
          <ac:chgData name="Reggie Ott" userId="e09ed141-9e79-4b44-a8be-5f761aebcf3c" providerId="ADAL" clId="{307705A8-8F74-417B-BCD2-6A7438DBF2D3}" dt="2022-10-05T13:48:29.235" v="6951" actId="26606"/>
          <ac:grpSpMkLst>
            <pc:docMk/>
            <pc:sldMk cId="350144869" sldId="492"/>
            <ac:grpSpMk id="36" creationId="{32D15CB3-AC64-41F7-86F8-22A111F3DC24}"/>
          </ac:grpSpMkLst>
        </pc:grpChg>
        <pc:grpChg chg="add del">
          <ac:chgData name="Reggie Ott" userId="e09ed141-9e79-4b44-a8be-5f761aebcf3c" providerId="ADAL" clId="{307705A8-8F74-417B-BCD2-6A7438DBF2D3}" dt="2022-10-05T13:48:29.235" v="6951" actId="26606"/>
          <ac:grpSpMkLst>
            <pc:docMk/>
            <pc:sldMk cId="350144869" sldId="492"/>
            <ac:grpSpMk id="45" creationId="{921D9B61-CDA2-49D1-82AA-534691496FE5}"/>
          </ac:grpSpMkLst>
        </pc:grpChg>
        <pc:grpChg chg="add">
          <ac:chgData name="Reggie Ott" userId="e09ed141-9e79-4b44-a8be-5f761aebcf3c" providerId="ADAL" clId="{307705A8-8F74-417B-BCD2-6A7438DBF2D3}" dt="2022-10-05T13:48:29.235" v="6951" actId="26606"/>
          <ac:grpSpMkLst>
            <pc:docMk/>
            <pc:sldMk cId="350144869" sldId="492"/>
            <ac:grpSpMk id="63" creationId="{32D15CB3-AC64-41F7-86F8-22A111F3DC24}"/>
          </ac:grpSpMkLst>
        </pc:grpChg>
        <pc:grpChg chg="add">
          <ac:chgData name="Reggie Ott" userId="e09ed141-9e79-4b44-a8be-5f761aebcf3c" providerId="ADAL" clId="{307705A8-8F74-417B-BCD2-6A7438DBF2D3}" dt="2022-10-05T13:48:29.235" v="6951" actId="26606"/>
          <ac:grpSpMkLst>
            <pc:docMk/>
            <pc:sldMk cId="350144869" sldId="492"/>
            <ac:grpSpMk id="73" creationId="{921D9B61-CDA2-49D1-82AA-534691496FE5}"/>
          </ac:grpSpMkLst>
        </pc:grpChg>
        <pc:graphicFrameChg chg="add del">
          <ac:chgData name="Reggie Ott" userId="e09ed141-9e79-4b44-a8be-5f761aebcf3c" providerId="ADAL" clId="{307705A8-8F74-417B-BCD2-6A7438DBF2D3}" dt="2022-10-05T13:28:31.492" v="6552" actId="26606"/>
          <ac:graphicFrameMkLst>
            <pc:docMk/>
            <pc:sldMk cId="350144869" sldId="492"/>
            <ac:graphicFrameMk id="5" creationId="{5B6C4A31-E2E8-C1DE-E900-73A5C5F44CFA}"/>
          </ac:graphicFrameMkLst>
        </pc:graphicFrameChg>
        <pc:graphicFrameChg chg="add mod modGraphic">
          <ac:chgData name="Reggie Ott" userId="e09ed141-9e79-4b44-a8be-5f761aebcf3c" providerId="ADAL" clId="{307705A8-8F74-417B-BCD2-6A7438DBF2D3}" dt="2022-10-05T13:49:55.969" v="6958" actId="115"/>
          <ac:graphicFrameMkLst>
            <pc:docMk/>
            <pc:sldMk cId="350144869" sldId="492"/>
            <ac:graphicFrameMk id="54" creationId="{A6E5BE59-ECAE-138E-C24E-810D0FCAF8DE}"/>
          </ac:graphicFrameMkLst>
        </pc:graphicFrameChg>
      </pc:sldChg>
      <pc:sldChg chg="delSp new del mod modClrScheme chgLayout">
        <pc:chgData name="Reggie Ott" userId="e09ed141-9e79-4b44-a8be-5f761aebcf3c" providerId="ADAL" clId="{307705A8-8F74-417B-BCD2-6A7438DBF2D3}" dt="2022-10-05T16:34:35.610" v="6964" actId="2696"/>
        <pc:sldMkLst>
          <pc:docMk/>
          <pc:sldMk cId="1660057333" sldId="493"/>
        </pc:sldMkLst>
        <pc:spChg chg="del">
          <ac:chgData name="Reggie Ott" userId="e09ed141-9e79-4b44-a8be-5f761aebcf3c" providerId="ADAL" clId="{307705A8-8F74-417B-BCD2-6A7438DBF2D3}" dt="2022-10-05T16:33:49.896" v="6961" actId="700"/>
          <ac:spMkLst>
            <pc:docMk/>
            <pc:sldMk cId="1660057333" sldId="493"/>
            <ac:spMk id="2" creationId="{4C101703-8C87-C7B2-3995-C5E879CDC4FD}"/>
          </ac:spMkLst>
        </pc:spChg>
        <pc:spChg chg="del">
          <ac:chgData name="Reggie Ott" userId="e09ed141-9e79-4b44-a8be-5f761aebcf3c" providerId="ADAL" clId="{307705A8-8F74-417B-BCD2-6A7438DBF2D3}" dt="2022-10-05T16:33:49.896" v="6961" actId="700"/>
          <ac:spMkLst>
            <pc:docMk/>
            <pc:sldMk cId="1660057333" sldId="493"/>
            <ac:spMk id="3" creationId="{7D03A297-1B41-5998-294F-2A1DACC0B1AC}"/>
          </ac:spMkLst>
        </pc:spChg>
        <pc:spChg chg="del">
          <ac:chgData name="Reggie Ott" userId="e09ed141-9e79-4b44-a8be-5f761aebcf3c" providerId="ADAL" clId="{307705A8-8F74-417B-BCD2-6A7438DBF2D3}" dt="2022-10-05T16:33:49.896" v="6961" actId="700"/>
          <ac:spMkLst>
            <pc:docMk/>
            <pc:sldMk cId="1660057333" sldId="493"/>
            <ac:spMk id="4" creationId="{3283F3C4-4BE2-1209-3A0C-EE94DD146864}"/>
          </ac:spMkLst>
        </pc:spChg>
      </pc:sldChg>
      <pc:sldChg chg="modSp add mod">
        <pc:chgData name="Reggie Ott" userId="e09ed141-9e79-4b44-a8be-5f761aebcf3c" providerId="ADAL" clId="{307705A8-8F74-417B-BCD2-6A7438DBF2D3}" dt="2022-10-05T16:39:19.605" v="6975" actId="14100"/>
        <pc:sldMkLst>
          <pc:docMk/>
          <pc:sldMk cId="0" sldId="494"/>
        </pc:sldMkLst>
        <pc:picChg chg="mod">
          <ac:chgData name="Reggie Ott" userId="e09ed141-9e79-4b44-a8be-5f761aebcf3c" providerId="ADAL" clId="{307705A8-8F74-417B-BCD2-6A7438DBF2D3}" dt="2022-10-05T16:39:19.605" v="6975" actId="14100"/>
          <ac:picMkLst>
            <pc:docMk/>
            <pc:sldMk cId="0" sldId="494"/>
            <ac:picMk id="3" creationId="{00000000-0000-0000-0000-000000000000}"/>
          </ac:picMkLst>
        </pc:picChg>
      </pc:sldChg>
      <pc:sldChg chg="delSp new del mod modClrScheme chgLayout">
        <pc:chgData name="Reggie Ott" userId="e09ed141-9e79-4b44-a8be-5f761aebcf3c" providerId="ADAL" clId="{307705A8-8F74-417B-BCD2-6A7438DBF2D3}" dt="2022-10-05T17:32:51.412" v="6989" actId="2696"/>
        <pc:sldMkLst>
          <pc:docMk/>
          <pc:sldMk cId="2018206947" sldId="495"/>
        </pc:sldMkLst>
        <pc:spChg chg="del">
          <ac:chgData name="Reggie Ott" userId="e09ed141-9e79-4b44-a8be-5f761aebcf3c" providerId="ADAL" clId="{307705A8-8F74-417B-BCD2-6A7438DBF2D3}" dt="2022-10-05T17:32:42.977" v="6986" actId="700"/>
          <ac:spMkLst>
            <pc:docMk/>
            <pc:sldMk cId="2018206947" sldId="495"/>
            <ac:spMk id="2" creationId="{F452AF8F-0B80-F996-62CE-D8D7D9696E29}"/>
          </ac:spMkLst>
        </pc:spChg>
        <pc:spChg chg="del">
          <ac:chgData name="Reggie Ott" userId="e09ed141-9e79-4b44-a8be-5f761aebcf3c" providerId="ADAL" clId="{307705A8-8F74-417B-BCD2-6A7438DBF2D3}" dt="2022-10-05T17:32:42.977" v="6986" actId="700"/>
          <ac:spMkLst>
            <pc:docMk/>
            <pc:sldMk cId="2018206947" sldId="495"/>
            <ac:spMk id="3" creationId="{ED4B412C-5BEA-BF89-7432-E29C3D9D5E9B}"/>
          </ac:spMkLst>
        </pc:spChg>
        <pc:spChg chg="del">
          <ac:chgData name="Reggie Ott" userId="e09ed141-9e79-4b44-a8be-5f761aebcf3c" providerId="ADAL" clId="{307705A8-8F74-417B-BCD2-6A7438DBF2D3}" dt="2022-10-05T17:32:42.977" v="6986" actId="700"/>
          <ac:spMkLst>
            <pc:docMk/>
            <pc:sldMk cId="2018206947" sldId="495"/>
            <ac:spMk id="4" creationId="{9D0BCFCB-3AB2-CEB9-65A3-123159139185}"/>
          </ac:spMkLst>
        </pc:spChg>
      </pc:sldChg>
      <pc:sldMasterChg chg="del delSldLayout">
        <pc:chgData name="Reggie Ott" userId="e09ed141-9e79-4b44-a8be-5f761aebcf3c" providerId="ADAL" clId="{307705A8-8F74-417B-BCD2-6A7438DBF2D3}" dt="2022-07-26T14:24:01.575" v="1" actId="26606"/>
        <pc:sldMasterMkLst>
          <pc:docMk/>
          <pc:sldMasterMk cId="1908328345" sldId="2147483660"/>
        </pc:sldMasterMkLst>
        <pc:sldLayoutChg chg="del">
          <pc:chgData name="Reggie Ott" userId="e09ed141-9e79-4b44-a8be-5f761aebcf3c" providerId="ADAL" clId="{307705A8-8F74-417B-BCD2-6A7438DBF2D3}" dt="2022-07-26T14:24:01.575" v="1" actId="26606"/>
          <pc:sldLayoutMkLst>
            <pc:docMk/>
            <pc:sldMasterMk cId="1908328345" sldId="2147483660"/>
            <pc:sldLayoutMk cId="1976694216" sldId="2147483661"/>
          </pc:sldLayoutMkLst>
        </pc:sldLayoutChg>
        <pc:sldLayoutChg chg="del">
          <pc:chgData name="Reggie Ott" userId="e09ed141-9e79-4b44-a8be-5f761aebcf3c" providerId="ADAL" clId="{307705A8-8F74-417B-BCD2-6A7438DBF2D3}" dt="2022-07-26T14:24:01.575" v="1" actId="26606"/>
          <pc:sldLayoutMkLst>
            <pc:docMk/>
            <pc:sldMasterMk cId="1908328345" sldId="2147483660"/>
            <pc:sldLayoutMk cId="2606887664" sldId="2147483662"/>
          </pc:sldLayoutMkLst>
        </pc:sldLayoutChg>
        <pc:sldLayoutChg chg="del">
          <pc:chgData name="Reggie Ott" userId="e09ed141-9e79-4b44-a8be-5f761aebcf3c" providerId="ADAL" clId="{307705A8-8F74-417B-BCD2-6A7438DBF2D3}" dt="2022-07-26T14:24:01.575" v="1" actId="26606"/>
          <pc:sldLayoutMkLst>
            <pc:docMk/>
            <pc:sldMasterMk cId="1908328345" sldId="2147483660"/>
            <pc:sldLayoutMk cId="3452565633" sldId="2147483663"/>
          </pc:sldLayoutMkLst>
        </pc:sldLayoutChg>
        <pc:sldLayoutChg chg="del">
          <pc:chgData name="Reggie Ott" userId="e09ed141-9e79-4b44-a8be-5f761aebcf3c" providerId="ADAL" clId="{307705A8-8F74-417B-BCD2-6A7438DBF2D3}" dt="2022-07-26T14:24:01.575" v="1" actId="26606"/>
          <pc:sldLayoutMkLst>
            <pc:docMk/>
            <pc:sldMasterMk cId="1908328345" sldId="2147483660"/>
            <pc:sldLayoutMk cId="6754991" sldId="2147483664"/>
          </pc:sldLayoutMkLst>
        </pc:sldLayoutChg>
        <pc:sldLayoutChg chg="del">
          <pc:chgData name="Reggie Ott" userId="e09ed141-9e79-4b44-a8be-5f761aebcf3c" providerId="ADAL" clId="{307705A8-8F74-417B-BCD2-6A7438DBF2D3}" dt="2022-07-26T14:24:01.575" v="1" actId="26606"/>
          <pc:sldLayoutMkLst>
            <pc:docMk/>
            <pc:sldMasterMk cId="1908328345" sldId="2147483660"/>
            <pc:sldLayoutMk cId="2606167399" sldId="2147483665"/>
          </pc:sldLayoutMkLst>
        </pc:sldLayoutChg>
        <pc:sldLayoutChg chg="del">
          <pc:chgData name="Reggie Ott" userId="e09ed141-9e79-4b44-a8be-5f761aebcf3c" providerId="ADAL" clId="{307705A8-8F74-417B-BCD2-6A7438DBF2D3}" dt="2022-07-26T14:24:01.575" v="1" actId="26606"/>
          <pc:sldLayoutMkLst>
            <pc:docMk/>
            <pc:sldMasterMk cId="1908328345" sldId="2147483660"/>
            <pc:sldLayoutMk cId="3904298530" sldId="2147483666"/>
          </pc:sldLayoutMkLst>
        </pc:sldLayoutChg>
        <pc:sldLayoutChg chg="del">
          <pc:chgData name="Reggie Ott" userId="e09ed141-9e79-4b44-a8be-5f761aebcf3c" providerId="ADAL" clId="{307705A8-8F74-417B-BCD2-6A7438DBF2D3}" dt="2022-07-26T14:24:01.575" v="1" actId="26606"/>
          <pc:sldLayoutMkLst>
            <pc:docMk/>
            <pc:sldMasterMk cId="1908328345" sldId="2147483660"/>
            <pc:sldLayoutMk cId="3917913456" sldId="2147483667"/>
          </pc:sldLayoutMkLst>
        </pc:sldLayoutChg>
        <pc:sldLayoutChg chg="del">
          <pc:chgData name="Reggie Ott" userId="e09ed141-9e79-4b44-a8be-5f761aebcf3c" providerId="ADAL" clId="{307705A8-8F74-417B-BCD2-6A7438DBF2D3}" dt="2022-07-26T14:24:01.575" v="1" actId="26606"/>
          <pc:sldLayoutMkLst>
            <pc:docMk/>
            <pc:sldMasterMk cId="1908328345" sldId="2147483660"/>
            <pc:sldLayoutMk cId="2724399462" sldId="2147483668"/>
          </pc:sldLayoutMkLst>
        </pc:sldLayoutChg>
        <pc:sldLayoutChg chg="del">
          <pc:chgData name="Reggie Ott" userId="e09ed141-9e79-4b44-a8be-5f761aebcf3c" providerId="ADAL" clId="{307705A8-8F74-417B-BCD2-6A7438DBF2D3}" dt="2022-07-26T14:24:01.575" v="1" actId="26606"/>
          <pc:sldLayoutMkLst>
            <pc:docMk/>
            <pc:sldMasterMk cId="1908328345" sldId="2147483660"/>
            <pc:sldLayoutMk cId="270590205" sldId="2147483669"/>
          </pc:sldLayoutMkLst>
        </pc:sldLayoutChg>
        <pc:sldLayoutChg chg="del">
          <pc:chgData name="Reggie Ott" userId="e09ed141-9e79-4b44-a8be-5f761aebcf3c" providerId="ADAL" clId="{307705A8-8F74-417B-BCD2-6A7438DBF2D3}" dt="2022-07-26T14:24:01.575" v="1" actId="26606"/>
          <pc:sldLayoutMkLst>
            <pc:docMk/>
            <pc:sldMasterMk cId="1908328345" sldId="2147483660"/>
            <pc:sldLayoutMk cId="1612765542" sldId="2147483670"/>
          </pc:sldLayoutMkLst>
        </pc:sldLayoutChg>
        <pc:sldLayoutChg chg="del">
          <pc:chgData name="Reggie Ott" userId="e09ed141-9e79-4b44-a8be-5f761aebcf3c" providerId="ADAL" clId="{307705A8-8F74-417B-BCD2-6A7438DBF2D3}" dt="2022-07-26T14:24:01.575" v="1" actId="26606"/>
          <pc:sldLayoutMkLst>
            <pc:docMk/>
            <pc:sldMasterMk cId="1908328345" sldId="2147483660"/>
            <pc:sldLayoutMk cId="3765564362" sldId="2147483671"/>
          </pc:sldLayoutMkLst>
        </pc:sldLayoutChg>
      </pc:sldMasterChg>
      <pc:sldMasterChg chg="add del replId addSldLayout delSldLayout">
        <pc:chgData name="Reggie Ott" userId="e09ed141-9e79-4b44-a8be-5f761aebcf3c" providerId="ADAL" clId="{307705A8-8F74-417B-BCD2-6A7438DBF2D3}" dt="2022-07-26T14:24:28.761" v="7" actId="26606"/>
        <pc:sldMasterMkLst>
          <pc:docMk/>
          <pc:sldMasterMk cId="3423457091" sldId="2147483672"/>
        </pc:sldMasterMkLst>
        <pc:sldLayoutChg chg="add del">
          <pc:chgData name="Reggie Ott" userId="e09ed141-9e79-4b44-a8be-5f761aebcf3c" providerId="ADAL" clId="{307705A8-8F74-417B-BCD2-6A7438DBF2D3}" dt="2022-07-26T14:24:28.761" v="7" actId="26606"/>
          <pc:sldLayoutMkLst>
            <pc:docMk/>
            <pc:sldMasterMk cId="3423457091" sldId="2147483672"/>
            <pc:sldLayoutMk cId="2430214788" sldId="2147483673"/>
          </pc:sldLayoutMkLst>
        </pc:sldLayoutChg>
        <pc:sldLayoutChg chg="add del replId">
          <pc:chgData name="Reggie Ott" userId="e09ed141-9e79-4b44-a8be-5f761aebcf3c" providerId="ADAL" clId="{307705A8-8F74-417B-BCD2-6A7438DBF2D3}" dt="2022-07-26T14:24:28.761" v="7" actId="26606"/>
          <pc:sldLayoutMkLst>
            <pc:docMk/>
            <pc:sldMasterMk cId="3423457091" sldId="2147483672"/>
            <pc:sldLayoutMk cId="120213408" sldId="2147483674"/>
          </pc:sldLayoutMkLst>
        </pc:sldLayoutChg>
        <pc:sldLayoutChg chg="add del replId">
          <pc:chgData name="Reggie Ott" userId="e09ed141-9e79-4b44-a8be-5f761aebcf3c" providerId="ADAL" clId="{307705A8-8F74-417B-BCD2-6A7438DBF2D3}" dt="2022-07-26T14:24:28.761" v="7" actId="26606"/>
          <pc:sldLayoutMkLst>
            <pc:docMk/>
            <pc:sldMasterMk cId="3423457091" sldId="2147483672"/>
            <pc:sldLayoutMk cId="1718565602" sldId="2147483675"/>
          </pc:sldLayoutMkLst>
        </pc:sldLayoutChg>
        <pc:sldLayoutChg chg="add del replId">
          <pc:chgData name="Reggie Ott" userId="e09ed141-9e79-4b44-a8be-5f761aebcf3c" providerId="ADAL" clId="{307705A8-8F74-417B-BCD2-6A7438DBF2D3}" dt="2022-07-26T14:24:28.761" v="7" actId="26606"/>
          <pc:sldLayoutMkLst>
            <pc:docMk/>
            <pc:sldMasterMk cId="3423457091" sldId="2147483672"/>
            <pc:sldLayoutMk cId="2398736320" sldId="2147483676"/>
          </pc:sldLayoutMkLst>
        </pc:sldLayoutChg>
        <pc:sldLayoutChg chg="add del replId">
          <pc:chgData name="Reggie Ott" userId="e09ed141-9e79-4b44-a8be-5f761aebcf3c" providerId="ADAL" clId="{307705A8-8F74-417B-BCD2-6A7438DBF2D3}" dt="2022-07-26T14:24:28.761" v="7" actId="26606"/>
          <pc:sldLayoutMkLst>
            <pc:docMk/>
            <pc:sldMasterMk cId="3423457091" sldId="2147483672"/>
            <pc:sldLayoutMk cId="4231974480" sldId="2147483677"/>
          </pc:sldLayoutMkLst>
        </pc:sldLayoutChg>
        <pc:sldLayoutChg chg="add del replId">
          <pc:chgData name="Reggie Ott" userId="e09ed141-9e79-4b44-a8be-5f761aebcf3c" providerId="ADAL" clId="{307705A8-8F74-417B-BCD2-6A7438DBF2D3}" dt="2022-07-26T14:24:28.761" v="7" actId="26606"/>
          <pc:sldLayoutMkLst>
            <pc:docMk/>
            <pc:sldMasterMk cId="3423457091" sldId="2147483672"/>
            <pc:sldLayoutMk cId="1317147230" sldId="2147483678"/>
          </pc:sldLayoutMkLst>
        </pc:sldLayoutChg>
        <pc:sldLayoutChg chg="add del replId">
          <pc:chgData name="Reggie Ott" userId="e09ed141-9e79-4b44-a8be-5f761aebcf3c" providerId="ADAL" clId="{307705A8-8F74-417B-BCD2-6A7438DBF2D3}" dt="2022-07-26T14:24:28.761" v="7" actId="26606"/>
          <pc:sldLayoutMkLst>
            <pc:docMk/>
            <pc:sldMasterMk cId="3423457091" sldId="2147483672"/>
            <pc:sldLayoutMk cId="4131880039" sldId="2147483679"/>
          </pc:sldLayoutMkLst>
        </pc:sldLayoutChg>
        <pc:sldLayoutChg chg="add del replId">
          <pc:chgData name="Reggie Ott" userId="e09ed141-9e79-4b44-a8be-5f761aebcf3c" providerId="ADAL" clId="{307705A8-8F74-417B-BCD2-6A7438DBF2D3}" dt="2022-07-26T14:24:28.761" v="7" actId="26606"/>
          <pc:sldLayoutMkLst>
            <pc:docMk/>
            <pc:sldMasterMk cId="3423457091" sldId="2147483672"/>
            <pc:sldLayoutMk cId="226516427" sldId="2147483680"/>
          </pc:sldLayoutMkLst>
        </pc:sldLayoutChg>
        <pc:sldLayoutChg chg="add del replId">
          <pc:chgData name="Reggie Ott" userId="e09ed141-9e79-4b44-a8be-5f761aebcf3c" providerId="ADAL" clId="{307705A8-8F74-417B-BCD2-6A7438DBF2D3}" dt="2022-07-26T14:24:28.761" v="7" actId="26606"/>
          <pc:sldLayoutMkLst>
            <pc:docMk/>
            <pc:sldMasterMk cId="3423457091" sldId="2147483672"/>
            <pc:sldLayoutMk cId="2862844804" sldId="2147483681"/>
          </pc:sldLayoutMkLst>
        </pc:sldLayoutChg>
        <pc:sldLayoutChg chg="add del replId">
          <pc:chgData name="Reggie Ott" userId="e09ed141-9e79-4b44-a8be-5f761aebcf3c" providerId="ADAL" clId="{307705A8-8F74-417B-BCD2-6A7438DBF2D3}" dt="2022-07-26T14:24:28.761" v="7" actId="26606"/>
          <pc:sldLayoutMkLst>
            <pc:docMk/>
            <pc:sldMasterMk cId="3423457091" sldId="2147483672"/>
            <pc:sldLayoutMk cId="2166260224" sldId="2147483682"/>
          </pc:sldLayoutMkLst>
        </pc:sldLayoutChg>
        <pc:sldLayoutChg chg="add del replId">
          <pc:chgData name="Reggie Ott" userId="e09ed141-9e79-4b44-a8be-5f761aebcf3c" providerId="ADAL" clId="{307705A8-8F74-417B-BCD2-6A7438DBF2D3}" dt="2022-07-26T14:24:28.761" v="7" actId="26606"/>
          <pc:sldLayoutMkLst>
            <pc:docMk/>
            <pc:sldMasterMk cId="3423457091" sldId="2147483672"/>
            <pc:sldLayoutMk cId="2828501469" sldId="2147483683"/>
          </pc:sldLayoutMkLst>
        </pc:sldLayoutChg>
      </pc:sldMasterChg>
      <pc:sldMasterChg chg="add del addSldLayout delSldLayout">
        <pc:chgData name="Reggie Ott" userId="e09ed141-9e79-4b44-a8be-5f761aebcf3c" providerId="ADAL" clId="{307705A8-8F74-417B-BCD2-6A7438DBF2D3}" dt="2022-07-26T14:24:28.698" v="6" actId="26606"/>
        <pc:sldMasterMkLst>
          <pc:docMk/>
          <pc:sldMasterMk cId="4071037418" sldId="2147483746"/>
        </pc:sldMasterMkLst>
        <pc:sldLayoutChg chg="add del">
          <pc:chgData name="Reggie Ott" userId="e09ed141-9e79-4b44-a8be-5f761aebcf3c" providerId="ADAL" clId="{307705A8-8F74-417B-BCD2-6A7438DBF2D3}" dt="2022-07-26T14:24:28.698" v="6" actId="26606"/>
          <pc:sldLayoutMkLst>
            <pc:docMk/>
            <pc:sldMasterMk cId="4071037418" sldId="2147483746"/>
            <pc:sldLayoutMk cId="3263652330" sldId="2147483735"/>
          </pc:sldLayoutMkLst>
        </pc:sldLayoutChg>
        <pc:sldLayoutChg chg="add del">
          <pc:chgData name="Reggie Ott" userId="e09ed141-9e79-4b44-a8be-5f761aebcf3c" providerId="ADAL" clId="{307705A8-8F74-417B-BCD2-6A7438DBF2D3}" dt="2022-07-26T14:24:28.698" v="6" actId="26606"/>
          <pc:sldLayoutMkLst>
            <pc:docMk/>
            <pc:sldMasterMk cId="4071037418" sldId="2147483746"/>
            <pc:sldLayoutMk cId="2618133100" sldId="2147483736"/>
          </pc:sldLayoutMkLst>
        </pc:sldLayoutChg>
        <pc:sldLayoutChg chg="add del">
          <pc:chgData name="Reggie Ott" userId="e09ed141-9e79-4b44-a8be-5f761aebcf3c" providerId="ADAL" clId="{307705A8-8F74-417B-BCD2-6A7438DBF2D3}" dt="2022-07-26T14:24:28.698" v="6" actId="26606"/>
          <pc:sldLayoutMkLst>
            <pc:docMk/>
            <pc:sldMasterMk cId="4071037418" sldId="2147483746"/>
            <pc:sldLayoutMk cId="151337672" sldId="2147483737"/>
          </pc:sldLayoutMkLst>
        </pc:sldLayoutChg>
        <pc:sldLayoutChg chg="add del">
          <pc:chgData name="Reggie Ott" userId="e09ed141-9e79-4b44-a8be-5f761aebcf3c" providerId="ADAL" clId="{307705A8-8F74-417B-BCD2-6A7438DBF2D3}" dt="2022-07-26T14:24:28.698" v="6" actId="26606"/>
          <pc:sldLayoutMkLst>
            <pc:docMk/>
            <pc:sldMasterMk cId="4071037418" sldId="2147483746"/>
            <pc:sldLayoutMk cId="4137276822" sldId="2147483738"/>
          </pc:sldLayoutMkLst>
        </pc:sldLayoutChg>
        <pc:sldLayoutChg chg="add del">
          <pc:chgData name="Reggie Ott" userId="e09ed141-9e79-4b44-a8be-5f761aebcf3c" providerId="ADAL" clId="{307705A8-8F74-417B-BCD2-6A7438DBF2D3}" dt="2022-07-26T14:24:28.698" v="6" actId="26606"/>
          <pc:sldLayoutMkLst>
            <pc:docMk/>
            <pc:sldMasterMk cId="4071037418" sldId="2147483746"/>
            <pc:sldLayoutMk cId="2431833558" sldId="2147483739"/>
          </pc:sldLayoutMkLst>
        </pc:sldLayoutChg>
        <pc:sldLayoutChg chg="add del">
          <pc:chgData name="Reggie Ott" userId="e09ed141-9e79-4b44-a8be-5f761aebcf3c" providerId="ADAL" clId="{307705A8-8F74-417B-BCD2-6A7438DBF2D3}" dt="2022-07-26T14:24:28.698" v="6" actId="26606"/>
          <pc:sldLayoutMkLst>
            <pc:docMk/>
            <pc:sldMasterMk cId="4071037418" sldId="2147483746"/>
            <pc:sldLayoutMk cId="643580622" sldId="2147483740"/>
          </pc:sldLayoutMkLst>
        </pc:sldLayoutChg>
        <pc:sldLayoutChg chg="add del">
          <pc:chgData name="Reggie Ott" userId="e09ed141-9e79-4b44-a8be-5f761aebcf3c" providerId="ADAL" clId="{307705A8-8F74-417B-BCD2-6A7438DBF2D3}" dt="2022-07-26T14:24:28.698" v="6" actId="26606"/>
          <pc:sldLayoutMkLst>
            <pc:docMk/>
            <pc:sldMasterMk cId="4071037418" sldId="2147483746"/>
            <pc:sldLayoutMk cId="159190058" sldId="2147483741"/>
          </pc:sldLayoutMkLst>
        </pc:sldLayoutChg>
        <pc:sldLayoutChg chg="add del">
          <pc:chgData name="Reggie Ott" userId="e09ed141-9e79-4b44-a8be-5f761aebcf3c" providerId="ADAL" clId="{307705A8-8F74-417B-BCD2-6A7438DBF2D3}" dt="2022-07-26T14:24:28.698" v="6" actId="26606"/>
          <pc:sldLayoutMkLst>
            <pc:docMk/>
            <pc:sldMasterMk cId="4071037418" sldId="2147483746"/>
            <pc:sldLayoutMk cId="3317043874" sldId="2147483742"/>
          </pc:sldLayoutMkLst>
        </pc:sldLayoutChg>
        <pc:sldLayoutChg chg="add del">
          <pc:chgData name="Reggie Ott" userId="e09ed141-9e79-4b44-a8be-5f761aebcf3c" providerId="ADAL" clId="{307705A8-8F74-417B-BCD2-6A7438DBF2D3}" dt="2022-07-26T14:24:28.698" v="6" actId="26606"/>
          <pc:sldLayoutMkLst>
            <pc:docMk/>
            <pc:sldMasterMk cId="4071037418" sldId="2147483746"/>
            <pc:sldLayoutMk cId="1458529416" sldId="2147483743"/>
          </pc:sldLayoutMkLst>
        </pc:sldLayoutChg>
        <pc:sldLayoutChg chg="add del">
          <pc:chgData name="Reggie Ott" userId="e09ed141-9e79-4b44-a8be-5f761aebcf3c" providerId="ADAL" clId="{307705A8-8F74-417B-BCD2-6A7438DBF2D3}" dt="2022-07-26T14:24:28.698" v="6" actId="26606"/>
          <pc:sldLayoutMkLst>
            <pc:docMk/>
            <pc:sldMasterMk cId="4071037418" sldId="2147483746"/>
            <pc:sldLayoutMk cId="2071295726" sldId="2147483744"/>
          </pc:sldLayoutMkLst>
        </pc:sldLayoutChg>
        <pc:sldLayoutChg chg="add del">
          <pc:chgData name="Reggie Ott" userId="e09ed141-9e79-4b44-a8be-5f761aebcf3c" providerId="ADAL" clId="{307705A8-8F74-417B-BCD2-6A7438DBF2D3}" dt="2022-07-26T14:24:28.698" v="6" actId="26606"/>
          <pc:sldLayoutMkLst>
            <pc:docMk/>
            <pc:sldMasterMk cId="4071037418" sldId="2147483746"/>
            <pc:sldLayoutMk cId="2990939600" sldId="2147483745"/>
          </pc:sldLayoutMkLst>
        </pc:sldLayoutChg>
      </pc:sldMasterChg>
      <pc:sldMasterChg chg="add del addSldLayout delSldLayout">
        <pc:chgData name="Reggie Ott" userId="e09ed141-9e79-4b44-a8be-5f761aebcf3c" providerId="ADAL" clId="{307705A8-8F74-417B-BCD2-6A7438DBF2D3}" dt="2022-07-26T14:26:50.084" v="36" actId="26606"/>
        <pc:sldMasterMkLst>
          <pc:docMk/>
          <pc:sldMasterMk cId="3342197925" sldId="2147483759"/>
        </pc:sldMasterMkLst>
        <pc:sldLayoutChg chg="add del">
          <pc:chgData name="Reggie Ott" userId="e09ed141-9e79-4b44-a8be-5f761aebcf3c" providerId="ADAL" clId="{307705A8-8F74-417B-BCD2-6A7438DBF2D3}" dt="2022-07-26T14:26:50.084" v="36" actId="26606"/>
          <pc:sldLayoutMkLst>
            <pc:docMk/>
            <pc:sldMasterMk cId="3342197925" sldId="2147483759"/>
            <pc:sldLayoutMk cId="642741911" sldId="2147483748"/>
          </pc:sldLayoutMkLst>
        </pc:sldLayoutChg>
        <pc:sldLayoutChg chg="add del">
          <pc:chgData name="Reggie Ott" userId="e09ed141-9e79-4b44-a8be-5f761aebcf3c" providerId="ADAL" clId="{307705A8-8F74-417B-BCD2-6A7438DBF2D3}" dt="2022-07-26T14:26:50.084" v="36" actId="26606"/>
          <pc:sldLayoutMkLst>
            <pc:docMk/>
            <pc:sldMasterMk cId="3342197925" sldId="2147483759"/>
            <pc:sldLayoutMk cId="622262666" sldId="2147483749"/>
          </pc:sldLayoutMkLst>
        </pc:sldLayoutChg>
        <pc:sldLayoutChg chg="add del">
          <pc:chgData name="Reggie Ott" userId="e09ed141-9e79-4b44-a8be-5f761aebcf3c" providerId="ADAL" clId="{307705A8-8F74-417B-BCD2-6A7438DBF2D3}" dt="2022-07-26T14:26:50.084" v="36" actId="26606"/>
          <pc:sldLayoutMkLst>
            <pc:docMk/>
            <pc:sldMasterMk cId="3342197925" sldId="2147483759"/>
            <pc:sldLayoutMk cId="3922910451" sldId="2147483750"/>
          </pc:sldLayoutMkLst>
        </pc:sldLayoutChg>
        <pc:sldLayoutChg chg="add del">
          <pc:chgData name="Reggie Ott" userId="e09ed141-9e79-4b44-a8be-5f761aebcf3c" providerId="ADAL" clId="{307705A8-8F74-417B-BCD2-6A7438DBF2D3}" dt="2022-07-26T14:26:50.084" v="36" actId="26606"/>
          <pc:sldLayoutMkLst>
            <pc:docMk/>
            <pc:sldMasterMk cId="3342197925" sldId="2147483759"/>
            <pc:sldLayoutMk cId="2817873938" sldId="2147483751"/>
          </pc:sldLayoutMkLst>
        </pc:sldLayoutChg>
        <pc:sldLayoutChg chg="add del">
          <pc:chgData name="Reggie Ott" userId="e09ed141-9e79-4b44-a8be-5f761aebcf3c" providerId="ADAL" clId="{307705A8-8F74-417B-BCD2-6A7438DBF2D3}" dt="2022-07-26T14:26:50.084" v="36" actId="26606"/>
          <pc:sldLayoutMkLst>
            <pc:docMk/>
            <pc:sldMasterMk cId="3342197925" sldId="2147483759"/>
            <pc:sldLayoutMk cId="912303375" sldId="2147483752"/>
          </pc:sldLayoutMkLst>
        </pc:sldLayoutChg>
        <pc:sldLayoutChg chg="add del">
          <pc:chgData name="Reggie Ott" userId="e09ed141-9e79-4b44-a8be-5f761aebcf3c" providerId="ADAL" clId="{307705A8-8F74-417B-BCD2-6A7438DBF2D3}" dt="2022-07-26T14:26:50.084" v="36" actId="26606"/>
          <pc:sldLayoutMkLst>
            <pc:docMk/>
            <pc:sldMasterMk cId="3342197925" sldId="2147483759"/>
            <pc:sldLayoutMk cId="1702355022" sldId="2147483753"/>
          </pc:sldLayoutMkLst>
        </pc:sldLayoutChg>
        <pc:sldLayoutChg chg="add del">
          <pc:chgData name="Reggie Ott" userId="e09ed141-9e79-4b44-a8be-5f761aebcf3c" providerId="ADAL" clId="{307705A8-8F74-417B-BCD2-6A7438DBF2D3}" dt="2022-07-26T14:26:50.084" v="36" actId="26606"/>
          <pc:sldLayoutMkLst>
            <pc:docMk/>
            <pc:sldMasterMk cId="3342197925" sldId="2147483759"/>
            <pc:sldLayoutMk cId="4105350960" sldId="2147483754"/>
          </pc:sldLayoutMkLst>
        </pc:sldLayoutChg>
        <pc:sldLayoutChg chg="add del">
          <pc:chgData name="Reggie Ott" userId="e09ed141-9e79-4b44-a8be-5f761aebcf3c" providerId="ADAL" clId="{307705A8-8F74-417B-BCD2-6A7438DBF2D3}" dt="2022-07-26T14:26:50.084" v="36" actId="26606"/>
          <pc:sldLayoutMkLst>
            <pc:docMk/>
            <pc:sldMasterMk cId="3342197925" sldId="2147483759"/>
            <pc:sldLayoutMk cId="2103090587" sldId="2147483755"/>
          </pc:sldLayoutMkLst>
        </pc:sldLayoutChg>
        <pc:sldLayoutChg chg="add del">
          <pc:chgData name="Reggie Ott" userId="e09ed141-9e79-4b44-a8be-5f761aebcf3c" providerId="ADAL" clId="{307705A8-8F74-417B-BCD2-6A7438DBF2D3}" dt="2022-07-26T14:26:50.084" v="36" actId="26606"/>
          <pc:sldLayoutMkLst>
            <pc:docMk/>
            <pc:sldMasterMk cId="3342197925" sldId="2147483759"/>
            <pc:sldLayoutMk cId="1521188857" sldId="2147483756"/>
          </pc:sldLayoutMkLst>
        </pc:sldLayoutChg>
        <pc:sldLayoutChg chg="add del">
          <pc:chgData name="Reggie Ott" userId="e09ed141-9e79-4b44-a8be-5f761aebcf3c" providerId="ADAL" clId="{307705A8-8F74-417B-BCD2-6A7438DBF2D3}" dt="2022-07-26T14:26:50.084" v="36" actId="26606"/>
          <pc:sldLayoutMkLst>
            <pc:docMk/>
            <pc:sldMasterMk cId="3342197925" sldId="2147483759"/>
            <pc:sldLayoutMk cId="2647510143" sldId="2147483757"/>
          </pc:sldLayoutMkLst>
        </pc:sldLayoutChg>
        <pc:sldLayoutChg chg="add del">
          <pc:chgData name="Reggie Ott" userId="e09ed141-9e79-4b44-a8be-5f761aebcf3c" providerId="ADAL" clId="{307705A8-8F74-417B-BCD2-6A7438DBF2D3}" dt="2022-07-26T14:26:50.084" v="36" actId="26606"/>
          <pc:sldLayoutMkLst>
            <pc:docMk/>
            <pc:sldMasterMk cId="3342197925" sldId="2147483759"/>
            <pc:sldLayoutMk cId="805530392" sldId="2147483758"/>
          </pc:sldLayoutMkLst>
        </pc:sldLayoutChg>
      </pc:sldMasterChg>
      <pc:sldMasterChg chg="add del addSldLayout delSldLayout">
        <pc:chgData name="Reggie Ott" userId="e09ed141-9e79-4b44-a8be-5f761aebcf3c" providerId="ADAL" clId="{307705A8-8F74-417B-BCD2-6A7438DBF2D3}" dt="2022-07-26T14:25:12.359" v="15" actId="26606"/>
        <pc:sldMasterMkLst>
          <pc:docMk/>
          <pc:sldMasterMk cId="3581628949" sldId="2147483760"/>
        </pc:sldMasterMkLst>
        <pc:sldLayoutChg chg="add del">
          <pc:chgData name="Reggie Ott" userId="e09ed141-9e79-4b44-a8be-5f761aebcf3c" providerId="ADAL" clId="{307705A8-8F74-417B-BCD2-6A7438DBF2D3}" dt="2022-07-26T14:25:12.359" v="15" actId="26606"/>
          <pc:sldLayoutMkLst>
            <pc:docMk/>
            <pc:sldMasterMk cId="3581628949" sldId="2147483760"/>
            <pc:sldLayoutMk cId="1964434765" sldId="2147483761"/>
          </pc:sldLayoutMkLst>
        </pc:sldLayoutChg>
        <pc:sldLayoutChg chg="add del">
          <pc:chgData name="Reggie Ott" userId="e09ed141-9e79-4b44-a8be-5f761aebcf3c" providerId="ADAL" clId="{307705A8-8F74-417B-BCD2-6A7438DBF2D3}" dt="2022-07-26T14:25:12.359" v="15" actId="26606"/>
          <pc:sldLayoutMkLst>
            <pc:docMk/>
            <pc:sldMasterMk cId="3581628949" sldId="2147483760"/>
            <pc:sldLayoutMk cId="2687022699" sldId="2147483762"/>
          </pc:sldLayoutMkLst>
        </pc:sldLayoutChg>
        <pc:sldLayoutChg chg="add del">
          <pc:chgData name="Reggie Ott" userId="e09ed141-9e79-4b44-a8be-5f761aebcf3c" providerId="ADAL" clId="{307705A8-8F74-417B-BCD2-6A7438DBF2D3}" dt="2022-07-26T14:25:12.359" v="15" actId="26606"/>
          <pc:sldLayoutMkLst>
            <pc:docMk/>
            <pc:sldMasterMk cId="3581628949" sldId="2147483760"/>
            <pc:sldLayoutMk cId="405178630" sldId="2147483763"/>
          </pc:sldLayoutMkLst>
        </pc:sldLayoutChg>
        <pc:sldLayoutChg chg="add del">
          <pc:chgData name="Reggie Ott" userId="e09ed141-9e79-4b44-a8be-5f761aebcf3c" providerId="ADAL" clId="{307705A8-8F74-417B-BCD2-6A7438DBF2D3}" dt="2022-07-26T14:25:12.359" v="15" actId="26606"/>
          <pc:sldLayoutMkLst>
            <pc:docMk/>
            <pc:sldMasterMk cId="3581628949" sldId="2147483760"/>
            <pc:sldLayoutMk cId="763737630" sldId="2147483764"/>
          </pc:sldLayoutMkLst>
        </pc:sldLayoutChg>
        <pc:sldLayoutChg chg="add del">
          <pc:chgData name="Reggie Ott" userId="e09ed141-9e79-4b44-a8be-5f761aebcf3c" providerId="ADAL" clId="{307705A8-8F74-417B-BCD2-6A7438DBF2D3}" dt="2022-07-26T14:25:12.359" v="15" actId="26606"/>
          <pc:sldLayoutMkLst>
            <pc:docMk/>
            <pc:sldMasterMk cId="3581628949" sldId="2147483760"/>
            <pc:sldLayoutMk cId="2212534756" sldId="2147483765"/>
          </pc:sldLayoutMkLst>
        </pc:sldLayoutChg>
        <pc:sldLayoutChg chg="add del">
          <pc:chgData name="Reggie Ott" userId="e09ed141-9e79-4b44-a8be-5f761aebcf3c" providerId="ADAL" clId="{307705A8-8F74-417B-BCD2-6A7438DBF2D3}" dt="2022-07-26T14:25:12.359" v="15" actId="26606"/>
          <pc:sldLayoutMkLst>
            <pc:docMk/>
            <pc:sldMasterMk cId="3581628949" sldId="2147483760"/>
            <pc:sldLayoutMk cId="1095619491" sldId="2147483766"/>
          </pc:sldLayoutMkLst>
        </pc:sldLayoutChg>
        <pc:sldLayoutChg chg="add del">
          <pc:chgData name="Reggie Ott" userId="e09ed141-9e79-4b44-a8be-5f761aebcf3c" providerId="ADAL" clId="{307705A8-8F74-417B-BCD2-6A7438DBF2D3}" dt="2022-07-26T14:25:12.359" v="15" actId="26606"/>
          <pc:sldLayoutMkLst>
            <pc:docMk/>
            <pc:sldMasterMk cId="3581628949" sldId="2147483760"/>
            <pc:sldLayoutMk cId="4095867584" sldId="2147483767"/>
          </pc:sldLayoutMkLst>
        </pc:sldLayoutChg>
        <pc:sldLayoutChg chg="add del">
          <pc:chgData name="Reggie Ott" userId="e09ed141-9e79-4b44-a8be-5f761aebcf3c" providerId="ADAL" clId="{307705A8-8F74-417B-BCD2-6A7438DBF2D3}" dt="2022-07-26T14:25:12.359" v="15" actId="26606"/>
          <pc:sldLayoutMkLst>
            <pc:docMk/>
            <pc:sldMasterMk cId="3581628949" sldId="2147483760"/>
            <pc:sldLayoutMk cId="3601092749" sldId="2147483768"/>
          </pc:sldLayoutMkLst>
        </pc:sldLayoutChg>
        <pc:sldLayoutChg chg="add del">
          <pc:chgData name="Reggie Ott" userId="e09ed141-9e79-4b44-a8be-5f761aebcf3c" providerId="ADAL" clId="{307705A8-8F74-417B-BCD2-6A7438DBF2D3}" dt="2022-07-26T14:25:12.359" v="15" actId="26606"/>
          <pc:sldLayoutMkLst>
            <pc:docMk/>
            <pc:sldMasterMk cId="3581628949" sldId="2147483760"/>
            <pc:sldLayoutMk cId="3631678122" sldId="2147483769"/>
          </pc:sldLayoutMkLst>
        </pc:sldLayoutChg>
        <pc:sldLayoutChg chg="add del">
          <pc:chgData name="Reggie Ott" userId="e09ed141-9e79-4b44-a8be-5f761aebcf3c" providerId="ADAL" clId="{307705A8-8F74-417B-BCD2-6A7438DBF2D3}" dt="2022-07-26T14:25:12.359" v="15" actId="26606"/>
          <pc:sldLayoutMkLst>
            <pc:docMk/>
            <pc:sldMasterMk cId="3581628949" sldId="2147483760"/>
            <pc:sldLayoutMk cId="2785530134" sldId="2147483770"/>
          </pc:sldLayoutMkLst>
        </pc:sldLayoutChg>
        <pc:sldLayoutChg chg="add del">
          <pc:chgData name="Reggie Ott" userId="e09ed141-9e79-4b44-a8be-5f761aebcf3c" providerId="ADAL" clId="{307705A8-8F74-417B-BCD2-6A7438DBF2D3}" dt="2022-07-26T14:25:12.359" v="15" actId="26606"/>
          <pc:sldLayoutMkLst>
            <pc:docMk/>
            <pc:sldMasterMk cId="3581628949" sldId="2147483760"/>
            <pc:sldLayoutMk cId="552268255" sldId="2147483771"/>
          </pc:sldLayoutMkLst>
        </pc:sldLayoutChg>
      </pc:sldMasterChg>
      <pc:sldMasterChg chg="add del addSldLayout delSldLayout">
        <pc:chgData name="Reggie Ott" userId="e09ed141-9e79-4b44-a8be-5f761aebcf3c" providerId="ADAL" clId="{307705A8-8F74-417B-BCD2-6A7438DBF2D3}" dt="2022-07-26T14:26:46.497" v="33" actId="26606"/>
        <pc:sldMasterMkLst>
          <pc:docMk/>
          <pc:sldMasterMk cId="609388688" sldId="2147483783"/>
        </pc:sldMasterMkLst>
        <pc:sldLayoutChg chg="add del">
          <pc:chgData name="Reggie Ott" userId="e09ed141-9e79-4b44-a8be-5f761aebcf3c" providerId="ADAL" clId="{307705A8-8F74-417B-BCD2-6A7438DBF2D3}" dt="2022-07-26T14:26:46.497" v="33" actId="26606"/>
          <pc:sldLayoutMkLst>
            <pc:docMk/>
            <pc:sldMasterMk cId="609388688" sldId="2147483783"/>
            <pc:sldLayoutMk cId="1342584493" sldId="2147483772"/>
          </pc:sldLayoutMkLst>
        </pc:sldLayoutChg>
        <pc:sldLayoutChg chg="add del">
          <pc:chgData name="Reggie Ott" userId="e09ed141-9e79-4b44-a8be-5f761aebcf3c" providerId="ADAL" clId="{307705A8-8F74-417B-BCD2-6A7438DBF2D3}" dt="2022-07-26T14:26:46.497" v="33" actId="26606"/>
          <pc:sldLayoutMkLst>
            <pc:docMk/>
            <pc:sldMasterMk cId="609388688" sldId="2147483783"/>
            <pc:sldLayoutMk cId="1129308580" sldId="2147483773"/>
          </pc:sldLayoutMkLst>
        </pc:sldLayoutChg>
        <pc:sldLayoutChg chg="add del">
          <pc:chgData name="Reggie Ott" userId="e09ed141-9e79-4b44-a8be-5f761aebcf3c" providerId="ADAL" clId="{307705A8-8F74-417B-BCD2-6A7438DBF2D3}" dt="2022-07-26T14:26:46.497" v="33" actId="26606"/>
          <pc:sldLayoutMkLst>
            <pc:docMk/>
            <pc:sldMasterMk cId="609388688" sldId="2147483783"/>
            <pc:sldLayoutMk cId="2016672346" sldId="2147483774"/>
          </pc:sldLayoutMkLst>
        </pc:sldLayoutChg>
        <pc:sldLayoutChg chg="add del">
          <pc:chgData name="Reggie Ott" userId="e09ed141-9e79-4b44-a8be-5f761aebcf3c" providerId="ADAL" clId="{307705A8-8F74-417B-BCD2-6A7438DBF2D3}" dt="2022-07-26T14:26:46.497" v="33" actId="26606"/>
          <pc:sldLayoutMkLst>
            <pc:docMk/>
            <pc:sldMasterMk cId="609388688" sldId="2147483783"/>
            <pc:sldLayoutMk cId="2880140730" sldId="2147483775"/>
          </pc:sldLayoutMkLst>
        </pc:sldLayoutChg>
        <pc:sldLayoutChg chg="add del">
          <pc:chgData name="Reggie Ott" userId="e09ed141-9e79-4b44-a8be-5f761aebcf3c" providerId="ADAL" clId="{307705A8-8F74-417B-BCD2-6A7438DBF2D3}" dt="2022-07-26T14:26:46.497" v="33" actId="26606"/>
          <pc:sldLayoutMkLst>
            <pc:docMk/>
            <pc:sldMasterMk cId="609388688" sldId="2147483783"/>
            <pc:sldLayoutMk cId="3902299112" sldId="2147483776"/>
          </pc:sldLayoutMkLst>
        </pc:sldLayoutChg>
        <pc:sldLayoutChg chg="add del">
          <pc:chgData name="Reggie Ott" userId="e09ed141-9e79-4b44-a8be-5f761aebcf3c" providerId="ADAL" clId="{307705A8-8F74-417B-BCD2-6A7438DBF2D3}" dt="2022-07-26T14:26:46.497" v="33" actId="26606"/>
          <pc:sldLayoutMkLst>
            <pc:docMk/>
            <pc:sldMasterMk cId="609388688" sldId="2147483783"/>
            <pc:sldLayoutMk cId="770199086" sldId="2147483777"/>
          </pc:sldLayoutMkLst>
        </pc:sldLayoutChg>
        <pc:sldLayoutChg chg="add del">
          <pc:chgData name="Reggie Ott" userId="e09ed141-9e79-4b44-a8be-5f761aebcf3c" providerId="ADAL" clId="{307705A8-8F74-417B-BCD2-6A7438DBF2D3}" dt="2022-07-26T14:26:46.497" v="33" actId="26606"/>
          <pc:sldLayoutMkLst>
            <pc:docMk/>
            <pc:sldMasterMk cId="609388688" sldId="2147483783"/>
            <pc:sldLayoutMk cId="2284204851" sldId="2147483778"/>
          </pc:sldLayoutMkLst>
        </pc:sldLayoutChg>
        <pc:sldLayoutChg chg="add del">
          <pc:chgData name="Reggie Ott" userId="e09ed141-9e79-4b44-a8be-5f761aebcf3c" providerId="ADAL" clId="{307705A8-8F74-417B-BCD2-6A7438DBF2D3}" dt="2022-07-26T14:26:46.497" v="33" actId="26606"/>
          <pc:sldLayoutMkLst>
            <pc:docMk/>
            <pc:sldMasterMk cId="609388688" sldId="2147483783"/>
            <pc:sldLayoutMk cId="1916161417" sldId="2147483779"/>
          </pc:sldLayoutMkLst>
        </pc:sldLayoutChg>
        <pc:sldLayoutChg chg="add del">
          <pc:chgData name="Reggie Ott" userId="e09ed141-9e79-4b44-a8be-5f761aebcf3c" providerId="ADAL" clId="{307705A8-8F74-417B-BCD2-6A7438DBF2D3}" dt="2022-07-26T14:26:46.497" v="33" actId="26606"/>
          <pc:sldLayoutMkLst>
            <pc:docMk/>
            <pc:sldMasterMk cId="609388688" sldId="2147483783"/>
            <pc:sldLayoutMk cId="3530555645" sldId="2147483780"/>
          </pc:sldLayoutMkLst>
        </pc:sldLayoutChg>
        <pc:sldLayoutChg chg="add del">
          <pc:chgData name="Reggie Ott" userId="e09ed141-9e79-4b44-a8be-5f761aebcf3c" providerId="ADAL" clId="{307705A8-8F74-417B-BCD2-6A7438DBF2D3}" dt="2022-07-26T14:26:46.497" v="33" actId="26606"/>
          <pc:sldLayoutMkLst>
            <pc:docMk/>
            <pc:sldMasterMk cId="609388688" sldId="2147483783"/>
            <pc:sldLayoutMk cId="2485569482" sldId="2147483781"/>
          </pc:sldLayoutMkLst>
        </pc:sldLayoutChg>
        <pc:sldLayoutChg chg="add del">
          <pc:chgData name="Reggie Ott" userId="e09ed141-9e79-4b44-a8be-5f761aebcf3c" providerId="ADAL" clId="{307705A8-8F74-417B-BCD2-6A7438DBF2D3}" dt="2022-07-26T14:26:46.497" v="33" actId="26606"/>
          <pc:sldLayoutMkLst>
            <pc:docMk/>
            <pc:sldMasterMk cId="609388688" sldId="2147483783"/>
            <pc:sldLayoutMk cId="3095408430" sldId="2147483782"/>
          </pc:sldLayoutMkLst>
        </pc:sldLayoutChg>
      </pc:sldMasterChg>
      <pc:sldMasterChg chg="add del addSldLayout delSldLayout">
        <pc:chgData name="Reggie Ott" userId="e09ed141-9e79-4b44-a8be-5f761aebcf3c" providerId="ADAL" clId="{307705A8-8F74-417B-BCD2-6A7438DBF2D3}" dt="2022-07-26T14:25:46.687" v="21" actId="26606"/>
        <pc:sldMasterMkLst>
          <pc:docMk/>
          <pc:sldMasterMk cId="311099863" sldId="2147483796"/>
        </pc:sldMasterMkLst>
        <pc:sldLayoutChg chg="add del">
          <pc:chgData name="Reggie Ott" userId="e09ed141-9e79-4b44-a8be-5f761aebcf3c" providerId="ADAL" clId="{307705A8-8F74-417B-BCD2-6A7438DBF2D3}" dt="2022-07-26T14:25:46.687" v="21" actId="26606"/>
          <pc:sldLayoutMkLst>
            <pc:docMk/>
            <pc:sldMasterMk cId="311099863" sldId="2147483796"/>
            <pc:sldLayoutMk cId="1920981650" sldId="2147483785"/>
          </pc:sldLayoutMkLst>
        </pc:sldLayoutChg>
        <pc:sldLayoutChg chg="add del">
          <pc:chgData name="Reggie Ott" userId="e09ed141-9e79-4b44-a8be-5f761aebcf3c" providerId="ADAL" clId="{307705A8-8F74-417B-BCD2-6A7438DBF2D3}" dt="2022-07-26T14:25:46.687" v="21" actId="26606"/>
          <pc:sldLayoutMkLst>
            <pc:docMk/>
            <pc:sldMasterMk cId="311099863" sldId="2147483796"/>
            <pc:sldLayoutMk cId="1042365859" sldId="2147483786"/>
          </pc:sldLayoutMkLst>
        </pc:sldLayoutChg>
        <pc:sldLayoutChg chg="add del">
          <pc:chgData name="Reggie Ott" userId="e09ed141-9e79-4b44-a8be-5f761aebcf3c" providerId="ADAL" clId="{307705A8-8F74-417B-BCD2-6A7438DBF2D3}" dt="2022-07-26T14:25:46.687" v="21" actId="26606"/>
          <pc:sldLayoutMkLst>
            <pc:docMk/>
            <pc:sldMasterMk cId="311099863" sldId="2147483796"/>
            <pc:sldLayoutMk cId="3019191000" sldId="2147483787"/>
          </pc:sldLayoutMkLst>
        </pc:sldLayoutChg>
        <pc:sldLayoutChg chg="add del">
          <pc:chgData name="Reggie Ott" userId="e09ed141-9e79-4b44-a8be-5f761aebcf3c" providerId="ADAL" clId="{307705A8-8F74-417B-BCD2-6A7438DBF2D3}" dt="2022-07-26T14:25:46.687" v="21" actId="26606"/>
          <pc:sldLayoutMkLst>
            <pc:docMk/>
            <pc:sldMasterMk cId="311099863" sldId="2147483796"/>
            <pc:sldLayoutMk cId="2609694456" sldId="2147483788"/>
          </pc:sldLayoutMkLst>
        </pc:sldLayoutChg>
        <pc:sldLayoutChg chg="add del">
          <pc:chgData name="Reggie Ott" userId="e09ed141-9e79-4b44-a8be-5f761aebcf3c" providerId="ADAL" clId="{307705A8-8F74-417B-BCD2-6A7438DBF2D3}" dt="2022-07-26T14:25:46.687" v="21" actId="26606"/>
          <pc:sldLayoutMkLst>
            <pc:docMk/>
            <pc:sldMasterMk cId="311099863" sldId="2147483796"/>
            <pc:sldLayoutMk cId="864866608" sldId="2147483789"/>
          </pc:sldLayoutMkLst>
        </pc:sldLayoutChg>
        <pc:sldLayoutChg chg="add del">
          <pc:chgData name="Reggie Ott" userId="e09ed141-9e79-4b44-a8be-5f761aebcf3c" providerId="ADAL" clId="{307705A8-8F74-417B-BCD2-6A7438DBF2D3}" dt="2022-07-26T14:25:46.687" v="21" actId="26606"/>
          <pc:sldLayoutMkLst>
            <pc:docMk/>
            <pc:sldMasterMk cId="311099863" sldId="2147483796"/>
            <pc:sldLayoutMk cId="3492819740" sldId="2147483790"/>
          </pc:sldLayoutMkLst>
        </pc:sldLayoutChg>
        <pc:sldLayoutChg chg="add del">
          <pc:chgData name="Reggie Ott" userId="e09ed141-9e79-4b44-a8be-5f761aebcf3c" providerId="ADAL" clId="{307705A8-8F74-417B-BCD2-6A7438DBF2D3}" dt="2022-07-26T14:25:46.687" v="21" actId="26606"/>
          <pc:sldLayoutMkLst>
            <pc:docMk/>
            <pc:sldMasterMk cId="311099863" sldId="2147483796"/>
            <pc:sldLayoutMk cId="333040432" sldId="2147483791"/>
          </pc:sldLayoutMkLst>
        </pc:sldLayoutChg>
        <pc:sldLayoutChg chg="add del">
          <pc:chgData name="Reggie Ott" userId="e09ed141-9e79-4b44-a8be-5f761aebcf3c" providerId="ADAL" clId="{307705A8-8F74-417B-BCD2-6A7438DBF2D3}" dt="2022-07-26T14:25:46.687" v="21" actId="26606"/>
          <pc:sldLayoutMkLst>
            <pc:docMk/>
            <pc:sldMasterMk cId="311099863" sldId="2147483796"/>
            <pc:sldLayoutMk cId="2425602441" sldId="2147483792"/>
          </pc:sldLayoutMkLst>
        </pc:sldLayoutChg>
        <pc:sldLayoutChg chg="add del">
          <pc:chgData name="Reggie Ott" userId="e09ed141-9e79-4b44-a8be-5f761aebcf3c" providerId="ADAL" clId="{307705A8-8F74-417B-BCD2-6A7438DBF2D3}" dt="2022-07-26T14:25:46.687" v="21" actId="26606"/>
          <pc:sldLayoutMkLst>
            <pc:docMk/>
            <pc:sldMasterMk cId="311099863" sldId="2147483796"/>
            <pc:sldLayoutMk cId="2584474451" sldId="2147483793"/>
          </pc:sldLayoutMkLst>
        </pc:sldLayoutChg>
        <pc:sldLayoutChg chg="add del">
          <pc:chgData name="Reggie Ott" userId="e09ed141-9e79-4b44-a8be-5f761aebcf3c" providerId="ADAL" clId="{307705A8-8F74-417B-BCD2-6A7438DBF2D3}" dt="2022-07-26T14:25:46.687" v="21" actId="26606"/>
          <pc:sldLayoutMkLst>
            <pc:docMk/>
            <pc:sldMasterMk cId="311099863" sldId="2147483796"/>
            <pc:sldLayoutMk cId="3186217005" sldId="2147483794"/>
          </pc:sldLayoutMkLst>
        </pc:sldLayoutChg>
        <pc:sldLayoutChg chg="add del">
          <pc:chgData name="Reggie Ott" userId="e09ed141-9e79-4b44-a8be-5f761aebcf3c" providerId="ADAL" clId="{307705A8-8F74-417B-BCD2-6A7438DBF2D3}" dt="2022-07-26T14:25:46.687" v="21" actId="26606"/>
          <pc:sldLayoutMkLst>
            <pc:docMk/>
            <pc:sldMasterMk cId="311099863" sldId="2147483796"/>
            <pc:sldLayoutMk cId="1283753746" sldId="2147483795"/>
          </pc:sldLayoutMkLst>
        </pc:sldLayoutChg>
      </pc:sldMasterChg>
      <pc:sldMasterChg chg="add del addSldLayout delSldLayout">
        <pc:chgData name="Reggie Ott" userId="e09ed141-9e79-4b44-a8be-5f761aebcf3c" providerId="ADAL" clId="{307705A8-8F74-417B-BCD2-6A7438DBF2D3}" dt="2022-07-26T14:27:45.113" v="41" actId="26606"/>
        <pc:sldMasterMkLst>
          <pc:docMk/>
          <pc:sldMasterMk cId="2942080008" sldId="2147483822"/>
        </pc:sldMasterMkLst>
        <pc:sldLayoutChg chg="add del">
          <pc:chgData name="Reggie Ott" userId="e09ed141-9e79-4b44-a8be-5f761aebcf3c" providerId="ADAL" clId="{307705A8-8F74-417B-BCD2-6A7438DBF2D3}" dt="2022-07-26T14:27:45.113" v="41" actId="26606"/>
          <pc:sldLayoutMkLst>
            <pc:docMk/>
            <pc:sldMasterMk cId="2942080008" sldId="2147483822"/>
            <pc:sldLayoutMk cId="2254714778" sldId="2147483811"/>
          </pc:sldLayoutMkLst>
        </pc:sldLayoutChg>
        <pc:sldLayoutChg chg="add del">
          <pc:chgData name="Reggie Ott" userId="e09ed141-9e79-4b44-a8be-5f761aebcf3c" providerId="ADAL" clId="{307705A8-8F74-417B-BCD2-6A7438DBF2D3}" dt="2022-07-26T14:27:45.113" v="41" actId="26606"/>
          <pc:sldLayoutMkLst>
            <pc:docMk/>
            <pc:sldMasterMk cId="2942080008" sldId="2147483822"/>
            <pc:sldLayoutMk cId="1383826812" sldId="2147483812"/>
          </pc:sldLayoutMkLst>
        </pc:sldLayoutChg>
        <pc:sldLayoutChg chg="add del">
          <pc:chgData name="Reggie Ott" userId="e09ed141-9e79-4b44-a8be-5f761aebcf3c" providerId="ADAL" clId="{307705A8-8F74-417B-BCD2-6A7438DBF2D3}" dt="2022-07-26T14:27:45.113" v="41" actId="26606"/>
          <pc:sldLayoutMkLst>
            <pc:docMk/>
            <pc:sldMasterMk cId="2942080008" sldId="2147483822"/>
            <pc:sldLayoutMk cId="2663701958" sldId="2147483813"/>
          </pc:sldLayoutMkLst>
        </pc:sldLayoutChg>
        <pc:sldLayoutChg chg="add del">
          <pc:chgData name="Reggie Ott" userId="e09ed141-9e79-4b44-a8be-5f761aebcf3c" providerId="ADAL" clId="{307705A8-8F74-417B-BCD2-6A7438DBF2D3}" dt="2022-07-26T14:27:45.113" v="41" actId="26606"/>
          <pc:sldLayoutMkLst>
            <pc:docMk/>
            <pc:sldMasterMk cId="2942080008" sldId="2147483822"/>
            <pc:sldLayoutMk cId="2529077860" sldId="2147483814"/>
          </pc:sldLayoutMkLst>
        </pc:sldLayoutChg>
        <pc:sldLayoutChg chg="add del">
          <pc:chgData name="Reggie Ott" userId="e09ed141-9e79-4b44-a8be-5f761aebcf3c" providerId="ADAL" clId="{307705A8-8F74-417B-BCD2-6A7438DBF2D3}" dt="2022-07-26T14:27:45.113" v="41" actId="26606"/>
          <pc:sldLayoutMkLst>
            <pc:docMk/>
            <pc:sldMasterMk cId="2942080008" sldId="2147483822"/>
            <pc:sldLayoutMk cId="2981572801" sldId="2147483815"/>
          </pc:sldLayoutMkLst>
        </pc:sldLayoutChg>
        <pc:sldLayoutChg chg="add del">
          <pc:chgData name="Reggie Ott" userId="e09ed141-9e79-4b44-a8be-5f761aebcf3c" providerId="ADAL" clId="{307705A8-8F74-417B-BCD2-6A7438DBF2D3}" dt="2022-07-26T14:27:45.113" v="41" actId="26606"/>
          <pc:sldLayoutMkLst>
            <pc:docMk/>
            <pc:sldMasterMk cId="2942080008" sldId="2147483822"/>
            <pc:sldLayoutMk cId="3701180619" sldId="2147483816"/>
          </pc:sldLayoutMkLst>
        </pc:sldLayoutChg>
        <pc:sldLayoutChg chg="add del">
          <pc:chgData name="Reggie Ott" userId="e09ed141-9e79-4b44-a8be-5f761aebcf3c" providerId="ADAL" clId="{307705A8-8F74-417B-BCD2-6A7438DBF2D3}" dt="2022-07-26T14:27:45.113" v="41" actId="26606"/>
          <pc:sldLayoutMkLst>
            <pc:docMk/>
            <pc:sldMasterMk cId="2942080008" sldId="2147483822"/>
            <pc:sldLayoutMk cId="2636323060" sldId="2147483817"/>
          </pc:sldLayoutMkLst>
        </pc:sldLayoutChg>
        <pc:sldLayoutChg chg="add del">
          <pc:chgData name="Reggie Ott" userId="e09ed141-9e79-4b44-a8be-5f761aebcf3c" providerId="ADAL" clId="{307705A8-8F74-417B-BCD2-6A7438DBF2D3}" dt="2022-07-26T14:27:45.113" v="41" actId="26606"/>
          <pc:sldLayoutMkLst>
            <pc:docMk/>
            <pc:sldMasterMk cId="2942080008" sldId="2147483822"/>
            <pc:sldLayoutMk cId="3421125840" sldId="2147483818"/>
          </pc:sldLayoutMkLst>
        </pc:sldLayoutChg>
        <pc:sldLayoutChg chg="add del">
          <pc:chgData name="Reggie Ott" userId="e09ed141-9e79-4b44-a8be-5f761aebcf3c" providerId="ADAL" clId="{307705A8-8F74-417B-BCD2-6A7438DBF2D3}" dt="2022-07-26T14:27:45.113" v="41" actId="26606"/>
          <pc:sldLayoutMkLst>
            <pc:docMk/>
            <pc:sldMasterMk cId="2942080008" sldId="2147483822"/>
            <pc:sldLayoutMk cId="3717953060" sldId="2147483819"/>
          </pc:sldLayoutMkLst>
        </pc:sldLayoutChg>
        <pc:sldLayoutChg chg="add del">
          <pc:chgData name="Reggie Ott" userId="e09ed141-9e79-4b44-a8be-5f761aebcf3c" providerId="ADAL" clId="{307705A8-8F74-417B-BCD2-6A7438DBF2D3}" dt="2022-07-26T14:27:45.113" v="41" actId="26606"/>
          <pc:sldLayoutMkLst>
            <pc:docMk/>
            <pc:sldMasterMk cId="2942080008" sldId="2147483822"/>
            <pc:sldLayoutMk cId="2866561048" sldId="2147483820"/>
          </pc:sldLayoutMkLst>
        </pc:sldLayoutChg>
        <pc:sldLayoutChg chg="add del">
          <pc:chgData name="Reggie Ott" userId="e09ed141-9e79-4b44-a8be-5f761aebcf3c" providerId="ADAL" clId="{307705A8-8F74-417B-BCD2-6A7438DBF2D3}" dt="2022-07-26T14:27:45.113" v="41" actId="26606"/>
          <pc:sldLayoutMkLst>
            <pc:docMk/>
            <pc:sldMasterMk cId="2942080008" sldId="2147483822"/>
            <pc:sldLayoutMk cId="338600919" sldId="2147483821"/>
          </pc:sldLayoutMkLst>
        </pc:sldLayoutChg>
      </pc:sldMasterChg>
      <pc:sldMasterChg chg="add del addSldLayout delSldLayout">
        <pc:chgData name="Reggie Ott" userId="e09ed141-9e79-4b44-a8be-5f761aebcf3c" providerId="ADAL" clId="{307705A8-8F74-417B-BCD2-6A7438DBF2D3}" dt="2022-07-26T14:26:50.021" v="35" actId="26606"/>
        <pc:sldMasterMkLst>
          <pc:docMk/>
          <pc:sldMasterMk cId="248476643" sldId="2147483835"/>
        </pc:sldMasterMkLst>
        <pc:sldLayoutChg chg="add del">
          <pc:chgData name="Reggie Ott" userId="e09ed141-9e79-4b44-a8be-5f761aebcf3c" providerId="ADAL" clId="{307705A8-8F74-417B-BCD2-6A7438DBF2D3}" dt="2022-07-26T14:26:50.021" v="35" actId="26606"/>
          <pc:sldLayoutMkLst>
            <pc:docMk/>
            <pc:sldMasterMk cId="248476643" sldId="2147483835"/>
            <pc:sldLayoutMk cId="1111724163" sldId="2147483824"/>
          </pc:sldLayoutMkLst>
        </pc:sldLayoutChg>
        <pc:sldLayoutChg chg="add del">
          <pc:chgData name="Reggie Ott" userId="e09ed141-9e79-4b44-a8be-5f761aebcf3c" providerId="ADAL" clId="{307705A8-8F74-417B-BCD2-6A7438DBF2D3}" dt="2022-07-26T14:26:50.021" v="35" actId="26606"/>
          <pc:sldLayoutMkLst>
            <pc:docMk/>
            <pc:sldMasterMk cId="248476643" sldId="2147483835"/>
            <pc:sldLayoutMk cId="2321490468" sldId="2147483825"/>
          </pc:sldLayoutMkLst>
        </pc:sldLayoutChg>
        <pc:sldLayoutChg chg="add del">
          <pc:chgData name="Reggie Ott" userId="e09ed141-9e79-4b44-a8be-5f761aebcf3c" providerId="ADAL" clId="{307705A8-8F74-417B-BCD2-6A7438DBF2D3}" dt="2022-07-26T14:26:50.021" v="35" actId="26606"/>
          <pc:sldLayoutMkLst>
            <pc:docMk/>
            <pc:sldMasterMk cId="248476643" sldId="2147483835"/>
            <pc:sldLayoutMk cId="3496435704" sldId="2147483826"/>
          </pc:sldLayoutMkLst>
        </pc:sldLayoutChg>
        <pc:sldLayoutChg chg="add del">
          <pc:chgData name="Reggie Ott" userId="e09ed141-9e79-4b44-a8be-5f761aebcf3c" providerId="ADAL" clId="{307705A8-8F74-417B-BCD2-6A7438DBF2D3}" dt="2022-07-26T14:26:50.021" v="35" actId="26606"/>
          <pc:sldLayoutMkLst>
            <pc:docMk/>
            <pc:sldMasterMk cId="248476643" sldId="2147483835"/>
            <pc:sldLayoutMk cId="740900349" sldId="2147483827"/>
          </pc:sldLayoutMkLst>
        </pc:sldLayoutChg>
        <pc:sldLayoutChg chg="add del">
          <pc:chgData name="Reggie Ott" userId="e09ed141-9e79-4b44-a8be-5f761aebcf3c" providerId="ADAL" clId="{307705A8-8F74-417B-BCD2-6A7438DBF2D3}" dt="2022-07-26T14:26:50.021" v="35" actId="26606"/>
          <pc:sldLayoutMkLst>
            <pc:docMk/>
            <pc:sldMasterMk cId="248476643" sldId="2147483835"/>
            <pc:sldLayoutMk cId="3612472295" sldId="2147483828"/>
          </pc:sldLayoutMkLst>
        </pc:sldLayoutChg>
        <pc:sldLayoutChg chg="add del">
          <pc:chgData name="Reggie Ott" userId="e09ed141-9e79-4b44-a8be-5f761aebcf3c" providerId="ADAL" clId="{307705A8-8F74-417B-BCD2-6A7438DBF2D3}" dt="2022-07-26T14:26:50.021" v="35" actId="26606"/>
          <pc:sldLayoutMkLst>
            <pc:docMk/>
            <pc:sldMasterMk cId="248476643" sldId="2147483835"/>
            <pc:sldLayoutMk cId="279616592" sldId="2147483829"/>
          </pc:sldLayoutMkLst>
        </pc:sldLayoutChg>
        <pc:sldLayoutChg chg="add del">
          <pc:chgData name="Reggie Ott" userId="e09ed141-9e79-4b44-a8be-5f761aebcf3c" providerId="ADAL" clId="{307705A8-8F74-417B-BCD2-6A7438DBF2D3}" dt="2022-07-26T14:26:50.021" v="35" actId="26606"/>
          <pc:sldLayoutMkLst>
            <pc:docMk/>
            <pc:sldMasterMk cId="248476643" sldId="2147483835"/>
            <pc:sldLayoutMk cId="121282903" sldId="2147483830"/>
          </pc:sldLayoutMkLst>
        </pc:sldLayoutChg>
        <pc:sldLayoutChg chg="add del">
          <pc:chgData name="Reggie Ott" userId="e09ed141-9e79-4b44-a8be-5f761aebcf3c" providerId="ADAL" clId="{307705A8-8F74-417B-BCD2-6A7438DBF2D3}" dt="2022-07-26T14:26:50.021" v="35" actId="26606"/>
          <pc:sldLayoutMkLst>
            <pc:docMk/>
            <pc:sldMasterMk cId="248476643" sldId="2147483835"/>
            <pc:sldLayoutMk cId="2375835630" sldId="2147483831"/>
          </pc:sldLayoutMkLst>
        </pc:sldLayoutChg>
        <pc:sldLayoutChg chg="add del">
          <pc:chgData name="Reggie Ott" userId="e09ed141-9e79-4b44-a8be-5f761aebcf3c" providerId="ADAL" clId="{307705A8-8F74-417B-BCD2-6A7438DBF2D3}" dt="2022-07-26T14:26:50.021" v="35" actId="26606"/>
          <pc:sldLayoutMkLst>
            <pc:docMk/>
            <pc:sldMasterMk cId="248476643" sldId="2147483835"/>
            <pc:sldLayoutMk cId="87910095" sldId="2147483832"/>
          </pc:sldLayoutMkLst>
        </pc:sldLayoutChg>
        <pc:sldLayoutChg chg="add del">
          <pc:chgData name="Reggie Ott" userId="e09ed141-9e79-4b44-a8be-5f761aebcf3c" providerId="ADAL" clId="{307705A8-8F74-417B-BCD2-6A7438DBF2D3}" dt="2022-07-26T14:26:50.021" v="35" actId="26606"/>
          <pc:sldLayoutMkLst>
            <pc:docMk/>
            <pc:sldMasterMk cId="248476643" sldId="2147483835"/>
            <pc:sldLayoutMk cId="2143390183" sldId="2147483833"/>
          </pc:sldLayoutMkLst>
        </pc:sldLayoutChg>
        <pc:sldLayoutChg chg="add del">
          <pc:chgData name="Reggie Ott" userId="e09ed141-9e79-4b44-a8be-5f761aebcf3c" providerId="ADAL" clId="{307705A8-8F74-417B-BCD2-6A7438DBF2D3}" dt="2022-07-26T14:26:50.021" v="35" actId="26606"/>
          <pc:sldLayoutMkLst>
            <pc:docMk/>
            <pc:sldMasterMk cId="248476643" sldId="2147483835"/>
            <pc:sldLayoutMk cId="594144505" sldId="2147483834"/>
          </pc:sldLayoutMkLst>
        </pc:sldLayoutChg>
      </pc:sldMasterChg>
      <pc:sldMasterChg chg="add del addSldLayout delSldLayout">
        <pc:chgData name="Reggie Ott" userId="e09ed141-9e79-4b44-a8be-5f761aebcf3c" providerId="ADAL" clId="{307705A8-8F74-417B-BCD2-6A7438DBF2D3}" dt="2022-07-26T14:25:29.825" v="17" actId="26606"/>
        <pc:sldMasterMkLst>
          <pc:docMk/>
          <pc:sldMasterMk cId="214333663" sldId="2147483848"/>
        </pc:sldMasterMkLst>
        <pc:sldLayoutChg chg="add del">
          <pc:chgData name="Reggie Ott" userId="e09ed141-9e79-4b44-a8be-5f761aebcf3c" providerId="ADAL" clId="{307705A8-8F74-417B-BCD2-6A7438DBF2D3}" dt="2022-07-26T14:25:29.825" v="17" actId="26606"/>
          <pc:sldLayoutMkLst>
            <pc:docMk/>
            <pc:sldMasterMk cId="214333663" sldId="2147483848"/>
            <pc:sldLayoutMk cId="1958655772" sldId="2147483837"/>
          </pc:sldLayoutMkLst>
        </pc:sldLayoutChg>
        <pc:sldLayoutChg chg="add del">
          <pc:chgData name="Reggie Ott" userId="e09ed141-9e79-4b44-a8be-5f761aebcf3c" providerId="ADAL" clId="{307705A8-8F74-417B-BCD2-6A7438DBF2D3}" dt="2022-07-26T14:25:29.825" v="17" actId="26606"/>
          <pc:sldLayoutMkLst>
            <pc:docMk/>
            <pc:sldMasterMk cId="214333663" sldId="2147483848"/>
            <pc:sldLayoutMk cId="1662539050" sldId="2147483838"/>
          </pc:sldLayoutMkLst>
        </pc:sldLayoutChg>
        <pc:sldLayoutChg chg="add del">
          <pc:chgData name="Reggie Ott" userId="e09ed141-9e79-4b44-a8be-5f761aebcf3c" providerId="ADAL" clId="{307705A8-8F74-417B-BCD2-6A7438DBF2D3}" dt="2022-07-26T14:25:29.825" v="17" actId="26606"/>
          <pc:sldLayoutMkLst>
            <pc:docMk/>
            <pc:sldMasterMk cId="214333663" sldId="2147483848"/>
            <pc:sldLayoutMk cId="2105989307" sldId="2147483839"/>
          </pc:sldLayoutMkLst>
        </pc:sldLayoutChg>
        <pc:sldLayoutChg chg="add del">
          <pc:chgData name="Reggie Ott" userId="e09ed141-9e79-4b44-a8be-5f761aebcf3c" providerId="ADAL" clId="{307705A8-8F74-417B-BCD2-6A7438DBF2D3}" dt="2022-07-26T14:25:29.825" v="17" actId="26606"/>
          <pc:sldLayoutMkLst>
            <pc:docMk/>
            <pc:sldMasterMk cId="214333663" sldId="2147483848"/>
            <pc:sldLayoutMk cId="4243911331" sldId="2147483840"/>
          </pc:sldLayoutMkLst>
        </pc:sldLayoutChg>
        <pc:sldLayoutChg chg="add del">
          <pc:chgData name="Reggie Ott" userId="e09ed141-9e79-4b44-a8be-5f761aebcf3c" providerId="ADAL" clId="{307705A8-8F74-417B-BCD2-6A7438DBF2D3}" dt="2022-07-26T14:25:29.825" v="17" actId="26606"/>
          <pc:sldLayoutMkLst>
            <pc:docMk/>
            <pc:sldMasterMk cId="214333663" sldId="2147483848"/>
            <pc:sldLayoutMk cId="3190626848" sldId="2147483841"/>
          </pc:sldLayoutMkLst>
        </pc:sldLayoutChg>
        <pc:sldLayoutChg chg="add del">
          <pc:chgData name="Reggie Ott" userId="e09ed141-9e79-4b44-a8be-5f761aebcf3c" providerId="ADAL" clId="{307705A8-8F74-417B-BCD2-6A7438DBF2D3}" dt="2022-07-26T14:25:29.825" v="17" actId="26606"/>
          <pc:sldLayoutMkLst>
            <pc:docMk/>
            <pc:sldMasterMk cId="214333663" sldId="2147483848"/>
            <pc:sldLayoutMk cId="3902092131" sldId="2147483842"/>
          </pc:sldLayoutMkLst>
        </pc:sldLayoutChg>
        <pc:sldLayoutChg chg="add del">
          <pc:chgData name="Reggie Ott" userId="e09ed141-9e79-4b44-a8be-5f761aebcf3c" providerId="ADAL" clId="{307705A8-8F74-417B-BCD2-6A7438DBF2D3}" dt="2022-07-26T14:25:29.825" v="17" actId="26606"/>
          <pc:sldLayoutMkLst>
            <pc:docMk/>
            <pc:sldMasterMk cId="214333663" sldId="2147483848"/>
            <pc:sldLayoutMk cId="3971248333" sldId="2147483843"/>
          </pc:sldLayoutMkLst>
        </pc:sldLayoutChg>
        <pc:sldLayoutChg chg="add del">
          <pc:chgData name="Reggie Ott" userId="e09ed141-9e79-4b44-a8be-5f761aebcf3c" providerId="ADAL" clId="{307705A8-8F74-417B-BCD2-6A7438DBF2D3}" dt="2022-07-26T14:25:29.825" v="17" actId="26606"/>
          <pc:sldLayoutMkLst>
            <pc:docMk/>
            <pc:sldMasterMk cId="214333663" sldId="2147483848"/>
            <pc:sldLayoutMk cId="2300132551" sldId="2147483844"/>
          </pc:sldLayoutMkLst>
        </pc:sldLayoutChg>
        <pc:sldLayoutChg chg="add del">
          <pc:chgData name="Reggie Ott" userId="e09ed141-9e79-4b44-a8be-5f761aebcf3c" providerId="ADAL" clId="{307705A8-8F74-417B-BCD2-6A7438DBF2D3}" dt="2022-07-26T14:25:29.825" v="17" actId="26606"/>
          <pc:sldLayoutMkLst>
            <pc:docMk/>
            <pc:sldMasterMk cId="214333663" sldId="2147483848"/>
            <pc:sldLayoutMk cId="2076894234" sldId="2147483845"/>
          </pc:sldLayoutMkLst>
        </pc:sldLayoutChg>
        <pc:sldLayoutChg chg="add del">
          <pc:chgData name="Reggie Ott" userId="e09ed141-9e79-4b44-a8be-5f761aebcf3c" providerId="ADAL" clId="{307705A8-8F74-417B-BCD2-6A7438DBF2D3}" dt="2022-07-26T14:25:29.825" v="17" actId="26606"/>
          <pc:sldLayoutMkLst>
            <pc:docMk/>
            <pc:sldMasterMk cId="214333663" sldId="2147483848"/>
            <pc:sldLayoutMk cId="1758062475" sldId="2147483846"/>
          </pc:sldLayoutMkLst>
        </pc:sldLayoutChg>
        <pc:sldLayoutChg chg="add del">
          <pc:chgData name="Reggie Ott" userId="e09ed141-9e79-4b44-a8be-5f761aebcf3c" providerId="ADAL" clId="{307705A8-8F74-417B-BCD2-6A7438DBF2D3}" dt="2022-07-26T14:25:29.825" v="17" actId="26606"/>
          <pc:sldLayoutMkLst>
            <pc:docMk/>
            <pc:sldMasterMk cId="214333663" sldId="2147483848"/>
            <pc:sldLayoutMk cId="3457406747" sldId="2147483847"/>
          </pc:sldLayoutMkLst>
        </pc:sldLayoutChg>
      </pc:sldMasterChg>
      <pc:sldMasterChg chg="add del addSldLayout delSldLayout">
        <pc:chgData name="Reggie Ott" userId="e09ed141-9e79-4b44-a8be-5f761aebcf3c" providerId="ADAL" clId="{307705A8-8F74-417B-BCD2-6A7438DBF2D3}" dt="2022-07-26T14:26:04.498" v="25" actId="26606"/>
        <pc:sldMasterMkLst>
          <pc:docMk/>
          <pc:sldMasterMk cId="2352498035" sldId="2147483848"/>
        </pc:sldMasterMkLst>
        <pc:sldLayoutChg chg="add del">
          <pc:chgData name="Reggie Ott" userId="e09ed141-9e79-4b44-a8be-5f761aebcf3c" providerId="ADAL" clId="{307705A8-8F74-417B-BCD2-6A7438DBF2D3}" dt="2022-07-26T14:26:04.498" v="25" actId="26606"/>
          <pc:sldLayoutMkLst>
            <pc:docMk/>
            <pc:sldMasterMk cId="2352498035" sldId="2147483848"/>
            <pc:sldLayoutMk cId="2344806271" sldId="2147483837"/>
          </pc:sldLayoutMkLst>
        </pc:sldLayoutChg>
        <pc:sldLayoutChg chg="add del">
          <pc:chgData name="Reggie Ott" userId="e09ed141-9e79-4b44-a8be-5f761aebcf3c" providerId="ADAL" clId="{307705A8-8F74-417B-BCD2-6A7438DBF2D3}" dt="2022-07-26T14:26:04.498" v="25" actId="26606"/>
          <pc:sldLayoutMkLst>
            <pc:docMk/>
            <pc:sldMasterMk cId="2352498035" sldId="2147483848"/>
            <pc:sldLayoutMk cId="1522110786" sldId="2147483838"/>
          </pc:sldLayoutMkLst>
        </pc:sldLayoutChg>
        <pc:sldLayoutChg chg="add del">
          <pc:chgData name="Reggie Ott" userId="e09ed141-9e79-4b44-a8be-5f761aebcf3c" providerId="ADAL" clId="{307705A8-8F74-417B-BCD2-6A7438DBF2D3}" dt="2022-07-26T14:26:04.498" v="25" actId="26606"/>
          <pc:sldLayoutMkLst>
            <pc:docMk/>
            <pc:sldMasterMk cId="2352498035" sldId="2147483848"/>
            <pc:sldLayoutMk cId="2475609361" sldId="2147483839"/>
          </pc:sldLayoutMkLst>
        </pc:sldLayoutChg>
        <pc:sldLayoutChg chg="add del">
          <pc:chgData name="Reggie Ott" userId="e09ed141-9e79-4b44-a8be-5f761aebcf3c" providerId="ADAL" clId="{307705A8-8F74-417B-BCD2-6A7438DBF2D3}" dt="2022-07-26T14:26:04.498" v="25" actId="26606"/>
          <pc:sldLayoutMkLst>
            <pc:docMk/>
            <pc:sldMasterMk cId="2352498035" sldId="2147483848"/>
            <pc:sldLayoutMk cId="3109089047" sldId="2147483840"/>
          </pc:sldLayoutMkLst>
        </pc:sldLayoutChg>
        <pc:sldLayoutChg chg="add del">
          <pc:chgData name="Reggie Ott" userId="e09ed141-9e79-4b44-a8be-5f761aebcf3c" providerId="ADAL" clId="{307705A8-8F74-417B-BCD2-6A7438DBF2D3}" dt="2022-07-26T14:26:04.498" v="25" actId="26606"/>
          <pc:sldLayoutMkLst>
            <pc:docMk/>
            <pc:sldMasterMk cId="2352498035" sldId="2147483848"/>
            <pc:sldLayoutMk cId="3492519003" sldId="2147483841"/>
          </pc:sldLayoutMkLst>
        </pc:sldLayoutChg>
        <pc:sldLayoutChg chg="add del">
          <pc:chgData name="Reggie Ott" userId="e09ed141-9e79-4b44-a8be-5f761aebcf3c" providerId="ADAL" clId="{307705A8-8F74-417B-BCD2-6A7438DBF2D3}" dt="2022-07-26T14:26:04.498" v="25" actId="26606"/>
          <pc:sldLayoutMkLst>
            <pc:docMk/>
            <pc:sldMasterMk cId="2352498035" sldId="2147483848"/>
            <pc:sldLayoutMk cId="323607171" sldId="2147483842"/>
          </pc:sldLayoutMkLst>
        </pc:sldLayoutChg>
        <pc:sldLayoutChg chg="add del">
          <pc:chgData name="Reggie Ott" userId="e09ed141-9e79-4b44-a8be-5f761aebcf3c" providerId="ADAL" clId="{307705A8-8F74-417B-BCD2-6A7438DBF2D3}" dt="2022-07-26T14:26:04.498" v="25" actId="26606"/>
          <pc:sldLayoutMkLst>
            <pc:docMk/>
            <pc:sldMasterMk cId="2352498035" sldId="2147483848"/>
            <pc:sldLayoutMk cId="2646912755" sldId="2147483843"/>
          </pc:sldLayoutMkLst>
        </pc:sldLayoutChg>
        <pc:sldLayoutChg chg="add del">
          <pc:chgData name="Reggie Ott" userId="e09ed141-9e79-4b44-a8be-5f761aebcf3c" providerId="ADAL" clId="{307705A8-8F74-417B-BCD2-6A7438DBF2D3}" dt="2022-07-26T14:26:04.498" v="25" actId="26606"/>
          <pc:sldLayoutMkLst>
            <pc:docMk/>
            <pc:sldMasterMk cId="2352498035" sldId="2147483848"/>
            <pc:sldLayoutMk cId="3160051661" sldId="2147483844"/>
          </pc:sldLayoutMkLst>
        </pc:sldLayoutChg>
        <pc:sldLayoutChg chg="add del">
          <pc:chgData name="Reggie Ott" userId="e09ed141-9e79-4b44-a8be-5f761aebcf3c" providerId="ADAL" clId="{307705A8-8F74-417B-BCD2-6A7438DBF2D3}" dt="2022-07-26T14:26:04.498" v="25" actId="26606"/>
          <pc:sldLayoutMkLst>
            <pc:docMk/>
            <pc:sldMasterMk cId="2352498035" sldId="2147483848"/>
            <pc:sldLayoutMk cId="30854703" sldId="2147483845"/>
          </pc:sldLayoutMkLst>
        </pc:sldLayoutChg>
        <pc:sldLayoutChg chg="add del">
          <pc:chgData name="Reggie Ott" userId="e09ed141-9e79-4b44-a8be-5f761aebcf3c" providerId="ADAL" clId="{307705A8-8F74-417B-BCD2-6A7438DBF2D3}" dt="2022-07-26T14:26:04.498" v="25" actId="26606"/>
          <pc:sldLayoutMkLst>
            <pc:docMk/>
            <pc:sldMasterMk cId="2352498035" sldId="2147483848"/>
            <pc:sldLayoutMk cId="3842810132" sldId="2147483846"/>
          </pc:sldLayoutMkLst>
        </pc:sldLayoutChg>
        <pc:sldLayoutChg chg="add del">
          <pc:chgData name="Reggie Ott" userId="e09ed141-9e79-4b44-a8be-5f761aebcf3c" providerId="ADAL" clId="{307705A8-8F74-417B-BCD2-6A7438DBF2D3}" dt="2022-07-26T14:26:04.498" v="25" actId="26606"/>
          <pc:sldLayoutMkLst>
            <pc:docMk/>
            <pc:sldMasterMk cId="2352498035" sldId="2147483848"/>
            <pc:sldLayoutMk cId="1098315194" sldId="2147483847"/>
          </pc:sldLayoutMkLst>
        </pc:sldLayoutChg>
      </pc:sldMasterChg>
      <pc:sldMasterChg chg="add del addSldLayout delSldLayout">
        <pc:chgData name="Reggie Ott" userId="e09ed141-9e79-4b44-a8be-5f761aebcf3c" providerId="ADAL" clId="{307705A8-8F74-417B-BCD2-6A7438DBF2D3}" dt="2022-07-26T14:27:45.067" v="40" actId="26606"/>
        <pc:sldMasterMkLst>
          <pc:docMk/>
          <pc:sldMasterMk cId="1278691727" sldId="2147483859"/>
        </pc:sldMasterMkLst>
        <pc:sldLayoutChg chg="add del">
          <pc:chgData name="Reggie Ott" userId="e09ed141-9e79-4b44-a8be-5f761aebcf3c" providerId="ADAL" clId="{307705A8-8F74-417B-BCD2-6A7438DBF2D3}" dt="2022-07-26T14:27:45.067" v="40" actId="26606"/>
          <pc:sldLayoutMkLst>
            <pc:docMk/>
            <pc:sldMasterMk cId="1278691727" sldId="2147483859"/>
            <pc:sldLayoutMk cId="4055004338" sldId="2147483848"/>
          </pc:sldLayoutMkLst>
        </pc:sldLayoutChg>
        <pc:sldLayoutChg chg="add del">
          <pc:chgData name="Reggie Ott" userId="e09ed141-9e79-4b44-a8be-5f761aebcf3c" providerId="ADAL" clId="{307705A8-8F74-417B-BCD2-6A7438DBF2D3}" dt="2022-07-26T14:27:45.067" v="40" actId="26606"/>
          <pc:sldLayoutMkLst>
            <pc:docMk/>
            <pc:sldMasterMk cId="1278691727" sldId="2147483859"/>
            <pc:sldLayoutMk cId="1820542327" sldId="2147483849"/>
          </pc:sldLayoutMkLst>
        </pc:sldLayoutChg>
        <pc:sldLayoutChg chg="add del">
          <pc:chgData name="Reggie Ott" userId="e09ed141-9e79-4b44-a8be-5f761aebcf3c" providerId="ADAL" clId="{307705A8-8F74-417B-BCD2-6A7438DBF2D3}" dt="2022-07-26T14:27:45.067" v="40" actId="26606"/>
          <pc:sldLayoutMkLst>
            <pc:docMk/>
            <pc:sldMasterMk cId="1278691727" sldId="2147483859"/>
            <pc:sldLayoutMk cId="3199909446" sldId="2147483850"/>
          </pc:sldLayoutMkLst>
        </pc:sldLayoutChg>
        <pc:sldLayoutChg chg="add del">
          <pc:chgData name="Reggie Ott" userId="e09ed141-9e79-4b44-a8be-5f761aebcf3c" providerId="ADAL" clId="{307705A8-8F74-417B-BCD2-6A7438DBF2D3}" dt="2022-07-26T14:27:45.067" v="40" actId="26606"/>
          <pc:sldLayoutMkLst>
            <pc:docMk/>
            <pc:sldMasterMk cId="1278691727" sldId="2147483859"/>
            <pc:sldLayoutMk cId="3594662486" sldId="2147483851"/>
          </pc:sldLayoutMkLst>
        </pc:sldLayoutChg>
        <pc:sldLayoutChg chg="add del">
          <pc:chgData name="Reggie Ott" userId="e09ed141-9e79-4b44-a8be-5f761aebcf3c" providerId="ADAL" clId="{307705A8-8F74-417B-BCD2-6A7438DBF2D3}" dt="2022-07-26T14:27:45.067" v="40" actId="26606"/>
          <pc:sldLayoutMkLst>
            <pc:docMk/>
            <pc:sldMasterMk cId="1278691727" sldId="2147483859"/>
            <pc:sldLayoutMk cId="3497137799" sldId="2147483852"/>
          </pc:sldLayoutMkLst>
        </pc:sldLayoutChg>
        <pc:sldLayoutChg chg="add del">
          <pc:chgData name="Reggie Ott" userId="e09ed141-9e79-4b44-a8be-5f761aebcf3c" providerId="ADAL" clId="{307705A8-8F74-417B-BCD2-6A7438DBF2D3}" dt="2022-07-26T14:27:45.067" v="40" actId="26606"/>
          <pc:sldLayoutMkLst>
            <pc:docMk/>
            <pc:sldMasterMk cId="1278691727" sldId="2147483859"/>
            <pc:sldLayoutMk cId="3410852471" sldId="2147483853"/>
          </pc:sldLayoutMkLst>
        </pc:sldLayoutChg>
        <pc:sldLayoutChg chg="add del">
          <pc:chgData name="Reggie Ott" userId="e09ed141-9e79-4b44-a8be-5f761aebcf3c" providerId="ADAL" clId="{307705A8-8F74-417B-BCD2-6A7438DBF2D3}" dt="2022-07-26T14:27:45.067" v="40" actId="26606"/>
          <pc:sldLayoutMkLst>
            <pc:docMk/>
            <pc:sldMasterMk cId="1278691727" sldId="2147483859"/>
            <pc:sldLayoutMk cId="4191538394" sldId="2147483854"/>
          </pc:sldLayoutMkLst>
        </pc:sldLayoutChg>
        <pc:sldLayoutChg chg="add del">
          <pc:chgData name="Reggie Ott" userId="e09ed141-9e79-4b44-a8be-5f761aebcf3c" providerId="ADAL" clId="{307705A8-8F74-417B-BCD2-6A7438DBF2D3}" dt="2022-07-26T14:27:45.067" v="40" actId="26606"/>
          <pc:sldLayoutMkLst>
            <pc:docMk/>
            <pc:sldMasterMk cId="1278691727" sldId="2147483859"/>
            <pc:sldLayoutMk cId="1614574887" sldId="2147483855"/>
          </pc:sldLayoutMkLst>
        </pc:sldLayoutChg>
        <pc:sldLayoutChg chg="add del">
          <pc:chgData name="Reggie Ott" userId="e09ed141-9e79-4b44-a8be-5f761aebcf3c" providerId="ADAL" clId="{307705A8-8F74-417B-BCD2-6A7438DBF2D3}" dt="2022-07-26T14:27:45.067" v="40" actId="26606"/>
          <pc:sldLayoutMkLst>
            <pc:docMk/>
            <pc:sldMasterMk cId="1278691727" sldId="2147483859"/>
            <pc:sldLayoutMk cId="1868899193" sldId="2147483856"/>
          </pc:sldLayoutMkLst>
        </pc:sldLayoutChg>
        <pc:sldLayoutChg chg="add del">
          <pc:chgData name="Reggie Ott" userId="e09ed141-9e79-4b44-a8be-5f761aebcf3c" providerId="ADAL" clId="{307705A8-8F74-417B-BCD2-6A7438DBF2D3}" dt="2022-07-26T14:27:45.067" v="40" actId="26606"/>
          <pc:sldLayoutMkLst>
            <pc:docMk/>
            <pc:sldMasterMk cId="1278691727" sldId="2147483859"/>
            <pc:sldLayoutMk cId="2250645619" sldId="2147483857"/>
          </pc:sldLayoutMkLst>
        </pc:sldLayoutChg>
        <pc:sldLayoutChg chg="add del">
          <pc:chgData name="Reggie Ott" userId="e09ed141-9e79-4b44-a8be-5f761aebcf3c" providerId="ADAL" clId="{307705A8-8F74-417B-BCD2-6A7438DBF2D3}" dt="2022-07-26T14:27:45.067" v="40" actId="26606"/>
          <pc:sldLayoutMkLst>
            <pc:docMk/>
            <pc:sldMasterMk cId="1278691727" sldId="2147483859"/>
            <pc:sldLayoutMk cId="2820686991" sldId="2147483858"/>
          </pc:sldLayoutMkLst>
        </pc:sldLayoutChg>
      </pc:sldMasterChg>
      <pc:sldMasterChg chg="add del addSldLayout delSldLayout">
        <pc:chgData name="Reggie Ott" userId="e09ed141-9e79-4b44-a8be-5f761aebcf3c" providerId="ADAL" clId="{307705A8-8F74-417B-BCD2-6A7438DBF2D3}" dt="2022-07-26T14:25:55.627" v="23" actId="26606"/>
        <pc:sldMasterMkLst>
          <pc:docMk/>
          <pc:sldMasterMk cId="82049896" sldId="2147483861"/>
        </pc:sldMasterMkLst>
        <pc:sldLayoutChg chg="add del">
          <pc:chgData name="Reggie Ott" userId="e09ed141-9e79-4b44-a8be-5f761aebcf3c" providerId="ADAL" clId="{307705A8-8F74-417B-BCD2-6A7438DBF2D3}" dt="2022-07-26T14:25:55.627" v="23" actId="26606"/>
          <pc:sldLayoutMkLst>
            <pc:docMk/>
            <pc:sldMasterMk cId="82049896" sldId="2147483861"/>
            <pc:sldLayoutMk cId="695478763" sldId="2147483850"/>
          </pc:sldLayoutMkLst>
        </pc:sldLayoutChg>
        <pc:sldLayoutChg chg="add del">
          <pc:chgData name="Reggie Ott" userId="e09ed141-9e79-4b44-a8be-5f761aebcf3c" providerId="ADAL" clId="{307705A8-8F74-417B-BCD2-6A7438DBF2D3}" dt="2022-07-26T14:25:55.627" v="23" actId="26606"/>
          <pc:sldLayoutMkLst>
            <pc:docMk/>
            <pc:sldMasterMk cId="82049896" sldId="2147483861"/>
            <pc:sldLayoutMk cId="3400983961" sldId="2147483851"/>
          </pc:sldLayoutMkLst>
        </pc:sldLayoutChg>
        <pc:sldLayoutChg chg="add del">
          <pc:chgData name="Reggie Ott" userId="e09ed141-9e79-4b44-a8be-5f761aebcf3c" providerId="ADAL" clId="{307705A8-8F74-417B-BCD2-6A7438DBF2D3}" dt="2022-07-26T14:25:55.627" v="23" actId="26606"/>
          <pc:sldLayoutMkLst>
            <pc:docMk/>
            <pc:sldMasterMk cId="82049896" sldId="2147483861"/>
            <pc:sldLayoutMk cId="1169352447" sldId="2147483852"/>
          </pc:sldLayoutMkLst>
        </pc:sldLayoutChg>
        <pc:sldLayoutChg chg="add del">
          <pc:chgData name="Reggie Ott" userId="e09ed141-9e79-4b44-a8be-5f761aebcf3c" providerId="ADAL" clId="{307705A8-8F74-417B-BCD2-6A7438DBF2D3}" dt="2022-07-26T14:25:55.627" v="23" actId="26606"/>
          <pc:sldLayoutMkLst>
            <pc:docMk/>
            <pc:sldMasterMk cId="82049896" sldId="2147483861"/>
            <pc:sldLayoutMk cId="2345489260" sldId="2147483853"/>
          </pc:sldLayoutMkLst>
        </pc:sldLayoutChg>
        <pc:sldLayoutChg chg="add del">
          <pc:chgData name="Reggie Ott" userId="e09ed141-9e79-4b44-a8be-5f761aebcf3c" providerId="ADAL" clId="{307705A8-8F74-417B-BCD2-6A7438DBF2D3}" dt="2022-07-26T14:25:55.627" v="23" actId="26606"/>
          <pc:sldLayoutMkLst>
            <pc:docMk/>
            <pc:sldMasterMk cId="82049896" sldId="2147483861"/>
            <pc:sldLayoutMk cId="724767046" sldId="2147483854"/>
          </pc:sldLayoutMkLst>
        </pc:sldLayoutChg>
        <pc:sldLayoutChg chg="add del">
          <pc:chgData name="Reggie Ott" userId="e09ed141-9e79-4b44-a8be-5f761aebcf3c" providerId="ADAL" clId="{307705A8-8F74-417B-BCD2-6A7438DBF2D3}" dt="2022-07-26T14:25:55.627" v="23" actId="26606"/>
          <pc:sldLayoutMkLst>
            <pc:docMk/>
            <pc:sldMasterMk cId="82049896" sldId="2147483861"/>
            <pc:sldLayoutMk cId="3288402562" sldId="2147483855"/>
          </pc:sldLayoutMkLst>
        </pc:sldLayoutChg>
        <pc:sldLayoutChg chg="add del">
          <pc:chgData name="Reggie Ott" userId="e09ed141-9e79-4b44-a8be-5f761aebcf3c" providerId="ADAL" clId="{307705A8-8F74-417B-BCD2-6A7438DBF2D3}" dt="2022-07-26T14:25:55.627" v="23" actId="26606"/>
          <pc:sldLayoutMkLst>
            <pc:docMk/>
            <pc:sldMasterMk cId="82049896" sldId="2147483861"/>
            <pc:sldLayoutMk cId="1368815859" sldId="2147483856"/>
          </pc:sldLayoutMkLst>
        </pc:sldLayoutChg>
        <pc:sldLayoutChg chg="add del">
          <pc:chgData name="Reggie Ott" userId="e09ed141-9e79-4b44-a8be-5f761aebcf3c" providerId="ADAL" clId="{307705A8-8F74-417B-BCD2-6A7438DBF2D3}" dt="2022-07-26T14:25:55.627" v="23" actId="26606"/>
          <pc:sldLayoutMkLst>
            <pc:docMk/>
            <pc:sldMasterMk cId="82049896" sldId="2147483861"/>
            <pc:sldLayoutMk cId="1754543882" sldId="2147483857"/>
          </pc:sldLayoutMkLst>
        </pc:sldLayoutChg>
        <pc:sldLayoutChg chg="add del">
          <pc:chgData name="Reggie Ott" userId="e09ed141-9e79-4b44-a8be-5f761aebcf3c" providerId="ADAL" clId="{307705A8-8F74-417B-BCD2-6A7438DBF2D3}" dt="2022-07-26T14:25:55.627" v="23" actId="26606"/>
          <pc:sldLayoutMkLst>
            <pc:docMk/>
            <pc:sldMasterMk cId="82049896" sldId="2147483861"/>
            <pc:sldLayoutMk cId="865074940" sldId="2147483858"/>
          </pc:sldLayoutMkLst>
        </pc:sldLayoutChg>
        <pc:sldLayoutChg chg="add del">
          <pc:chgData name="Reggie Ott" userId="e09ed141-9e79-4b44-a8be-5f761aebcf3c" providerId="ADAL" clId="{307705A8-8F74-417B-BCD2-6A7438DBF2D3}" dt="2022-07-26T14:25:55.627" v="23" actId="26606"/>
          <pc:sldLayoutMkLst>
            <pc:docMk/>
            <pc:sldMasterMk cId="82049896" sldId="2147483861"/>
            <pc:sldLayoutMk cId="162246351" sldId="2147483859"/>
          </pc:sldLayoutMkLst>
        </pc:sldLayoutChg>
        <pc:sldLayoutChg chg="add del">
          <pc:chgData name="Reggie Ott" userId="e09ed141-9e79-4b44-a8be-5f761aebcf3c" providerId="ADAL" clId="{307705A8-8F74-417B-BCD2-6A7438DBF2D3}" dt="2022-07-26T14:25:55.627" v="23" actId="26606"/>
          <pc:sldLayoutMkLst>
            <pc:docMk/>
            <pc:sldMasterMk cId="82049896" sldId="2147483861"/>
            <pc:sldLayoutMk cId="3369955124" sldId="2147483860"/>
          </pc:sldLayoutMkLst>
        </pc:sldLayoutChg>
      </pc:sldMasterChg>
      <pc:sldMasterChg chg="add del addSldLayout delSldLayout">
        <pc:chgData name="Reggie Ott" userId="e09ed141-9e79-4b44-a8be-5f761aebcf3c" providerId="ADAL" clId="{307705A8-8F74-417B-BCD2-6A7438DBF2D3}" dt="2022-07-26T14:28:24.981" v="50" actId="26606"/>
        <pc:sldMasterMkLst>
          <pc:docMk/>
          <pc:sldMasterMk cId="294385514" sldId="2147483872"/>
        </pc:sldMasterMkLst>
        <pc:sldLayoutChg chg="add del">
          <pc:chgData name="Reggie Ott" userId="e09ed141-9e79-4b44-a8be-5f761aebcf3c" providerId="ADAL" clId="{307705A8-8F74-417B-BCD2-6A7438DBF2D3}" dt="2022-07-26T14:28:24.981" v="50" actId="26606"/>
          <pc:sldLayoutMkLst>
            <pc:docMk/>
            <pc:sldMasterMk cId="294385514" sldId="2147483872"/>
            <pc:sldLayoutMk cId="3494050668" sldId="2147483861"/>
          </pc:sldLayoutMkLst>
        </pc:sldLayoutChg>
        <pc:sldLayoutChg chg="add del">
          <pc:chgData name="Reggie Ott" userId="e09ed141-9e79-4b44-a8be-5f761aebcf3c" providerId="ADAL" clId="{307705A8-8F74-417B-BCD2-6A7438DBF2D3}" dt="2022-07-26T14:28:24.981" v="50" actId="26606"/>
          <pc:sldLayoutMkLst>
            <pc:docMk/>
            <pc:sldMasterMk cId="294385514" sldId="2147483872"/>
            <pc:sldLayoutMk cId="3149445488" sldId="2147483862"/>
          </pc:sldLayoutMkLst>
        </pc:sldLayoutChg>
        <pc:sldLayoutChg chg="add del">
          <pc:chgData name="Reggie Ott" userId="e09ed141-9e79-4b44-a8be-5f761aebcf3c" providerId="ADAL" clId="{307705A8-8F74-417B-BCD2-6A7438DBF2D3}" dt="2022-07-26T14:28:24.981" v="50" actId="26606"/>
          <pc:sldLayoutMkLst>
            <pc:docMk/>
            <pc:sldMasterMk cId="294385514" sldId="2147483872"/>
            <pc:sldLayoutMk cId="2542964735" sldId="2147483863"/>
          </pc:sldLayoutMkLst>
        </pc:sldLayoutChg>
        <pc:sldLayoutChg chg="add del">
          <pc:chgData name="Reggie Ott" userId="e09ed141-9e79-4b44-a8be-5f761aebcf3c" providerId="ADAL" clId="{307705A8-8F74-417B-BCD2-6A7438DBF2D3}" dt="2022-07-26T14:28:24.981" v="50" actId="26606"/>
          <pc:sldLayoutMkLst>
            <pc:docMk/>
            <pc:sldMasterMk cId="294385514" sldId="2147483872"/>
            <pc:sldLayoutMk cId="383485180" sldId="2147483864"/>
          </pc:sldLayoutMkLst>
        </pc:sldLayoutChg>
        <pc:sldLayoutChg chg="add del">
          <pc:chgData name="Reggie Ott" userId="e09ed141-9e79-4b44-a8be-5f761aebcf3c" providerId="ADAL" clId="{307705A8-8F74-417B-BCD2-6A7438DBF2D3}" dt="2022-07-26T14:28:24.981" v="50" actId="26606"/>
          <pc:sldLayoutMkLst>
            <pc:docMk/>
            <pc:sldMasterMk cId="294385514" sldId="2147483872"/>
            <pc:sldLayoutMk cId="3513362930" sldId="2147483865"/>
          </pc:sldLayoutMkLst>
        </pc:sldLayoutChg>
        <pc:sldLayoutChg chg="add del">
          <pc:chgData name="Reggie Ott" userId="e09ed141-9e79-4b44-a8be-5f761aebcf3c" providerId="ADAL" clId="{307705A8-8F74-417B-BCD2-6A7438DBF2D3}" dt="2022-07-26T14:28:24.981" v="50" actId="26606"/>
          <pc:sldLayoutMkLst>
            <pc:docMk/>
            <pc:sldMasterMk cId="294385514" sldId="2147483872"/>
            <pc:sldLayoutMk cId="687675143" sldId="2147483866"/>
          </pc:sldLayoutMkLst>
        </pc:sldLayoutChg>
        <pc:sldLayoutChg chg="add del">
          <pc:chgData name="Reggie Ott" userId="e09ed141-9e79-4b44-a8be-5f761aebcf3c" providerId="ADAL" clId="{307705A8-8F74-417B-BCD2-6A7438DBF2D3}" dt="2022-07-26T14:28:24.981" v="50" actId="26606"/>
          <pc:sldLayoutMkLst>
            <pc:docMk/>
            <pc:sldMasterMk cId="294385514" sldId="2147483872"/>
            <pc:sldLayoutMk cId="2190415326" sldId="2147483867"/>
          </pc:sldLayoutMkLst>
        </pc:sldLayoutChg>
        <pc:sldLayoutChg chg="add del">
          <pc:chgData name="Reggie Ott" userId="e09ed141-9e79-4b44-a8be-5f761aebcf3c" providerId="ADAL" clId="{307705A8-8F74-417B-BCD2-6A7438DBF2D3}" dt="2022-07-26T14:28:24.981" v="50" actId="26606"/>
          <pc:sldLayoutMkLst>
            <pc:docMk/>
            <pc:sldMasterMk cId="294385514" sldId="2147483872"/>
            <pc:sldLayoutMk cId="1054440263" sldId="2147483868"/>
          </pc:sldLayoutMkLst>
        </pc:sldLayoutChg>
        <pc:sldLayoutChg chg="add del">
          <pc:chgData name="Reggie Ott" userId="e09ed141-9e79-4b44-a8be-5f761aebcf3c" providerId="ADAL" clId="{307705A8-8F74-417B-BCD2-6A7438DBF2D3}" dt="2022-07-26T14:28:24.981" v="50" actId="26606"/>
          <pc:sldLayoutMkLst>
            <pc:docMk/>
            <pc:sldMasterMk cId="294385514" sldId="2147483872"/>
            <pc:sldLayoutMk cId="3640299371" sldId="2147483869"/>
          </pc:sldLayoutMkLst>
        </pc:sldLayoutChg>
        <pc:sldLayoutChg chg="add del">
          <pc:chgData name="Reggie Ott" userId="e09ed141-9e79-4b44-a8be-5f761aebcf3c" providerId="ADAL" clId="{307705A8-8F74-417B-BCD2-6A7438DBF2D3}" dt="2022-07-26T14:28:24.981" v="50" actId="26606"/>
          <pc:sldLayoutMkLst>
            <pc:docMk/>
            <pc:sldMasterMk cId="294385514" sldId="2147483872"/>
            <pc:sldLayoutMk cId="1317292360" sldId="2147483870"/>
          </pc:sldLayoutMkLst>
        </pc:sldLayoutChg>
        <pc:sldLayoutChg chg="add del">
          <pc:chgData name="Reggie Ott" userId="e09ed141-9e79-4b44-a8be-5f761aebcf3c" providerId="ADAL" clId="{307705A8-8F74-417B-BCD2-6A7438DBF2D3}" dt="2022-07-26T14:28:24.981" v="50" actId="26606"/>
          <pc:sldLayoutMkLst>
            <pc:docMk/>
            <pc:sldMasterMk cId="294385514" sldId="2147483872"/>
            <pc:sldLayoutMk cId="714882200" sldId="2147483871"/>
          </pc:sldLayoutMkLst>
        </pc:sldLayoutChg>
      </pc:sldMasterChg>
      <pc:sldMasterChg chg="add addSldLayout">
        <pc:chgData name="Reggie Ott" userId="e09ed141-9e79-4b44-a8be-5f761aebcf3c" providerId="ADAL" clId="{307705A8-8F74-417B-BCD2-6A7438DBF2D3}" dt="2022-07-26T14:28:24.981" v="50" actId="26606"/>
        <pc:sldMasterMkLst>
          <pc:docMk/>
          <pc:sldMasterMk cId="234261539" sldId="2147483909"/>
        </pc:sldMasterMkLst>
        <pc:sldLayoutChg chg="add">
          <pc:chgData name="Reggie Ott" userId="e09ed141-9e79-4b44-a8be-5f761aebcf3c" providerId="ADAL" clId="{307705A8-8F74-417B-BCD2-6A7438DBF2D3}" dt="2022-07-26T14:28:24.981" v="50" actId="26606"/>
          <pc:sldLayoutMkLst>
            <pc:docMk/>
            <pc:sldMasterMk cId="234261539" sldId="2147483909"/>
            <pc:sldLayoutMk cId="2002317361" sldId="2147483898"/>
          </pc:sldLayoutMkLst>
        </pc:sldLayoutChg>
        <pc:sldLayoutChg chg="add">
          <pc:chgData name="Reggie Ott" userId="e09ed141-9e79-4b44-a8be-5f761aebcf3c" providerId="ADAL" clId="{307705A8-8F74-417B-BCD2-6A7438DBF2D3}" dt="2022-07-26T14:28:24.981" v="50" actId="26606"/>
          <pc:sldLayoutMkLst>
            <pc:docMk/>
            <pc:sldMasterMk cId="234261539" sldId="2147483909"/>
            <pc:sldLayoutMk cId="4058190013" sldId="2147483899"/>
          </pc:sldLayoutMkLst>
        </pc:sldLayoutChg>
        <pc:sldLayoutChg chg="add">
          <pc:chgData name="Reggie Ott" userId="e09ed141-9e79-4b44-a8be-5f761aebcf3c" providerId="ADAL" clId="{307705A8-8F74-417B-BCD2-6A7438DBF2D3}" dt="2022-07-26T14:28:24.981" v="50" actId="26606"/>
          <pc:sldLayoutMkLst>
            <pc:docMk/>
            <pc:sldMasterMk cId="234261539" sldId="2147483909"/>
            <pc:sldLayoutMk cId="1481469241" sldId="2147483900"/>
          </pc:sldLayoutMkLst>
        </pc:sldLayoutChg>
        <pc:sldLayoutChg chg="add">
          <pc:chgData name="Reggie Ott" userId="e09ed141-9e79-4b44-a8be-5f761aebcf3c" providerId="ADAL" clId="{307705A8-8F74-417B-BCD2-6A7438DBF2D3}" dt="2022-07-26T14:28:24.981" v="50" actId="26606"/>
          <pc:sldLayoutMkLst>
            <pc:docMk/>
            <pc:sldMasterMk cId="234261539" sldId="2147483909"/>
            <pc:sldLayoutMk cId="2937468770" sldId="2147483901"/>
          </pc:sldLayoutMkLst>
        </pc:sldLayoutChg>
        <pc:sldLayoutChg chg="add">
          <pc:chgData name="Reggie Ott" userId="e09ed141-9e79-4b44-a8be-5f761aebcf3c" providerId="ADAL" clId="{307705A8-8F74-417B-BCD2-6A7438DBF2D3}" dt="2022-07-26T14:28:24.981" v="50" actId="26606"/>
          <pc:sldLayoutMkLst>
            <pc:docMk/>
            <pc:sldMasterMk cId="234261539" sldId="2147483909"/>
            <pc:sldLayoutMk cId="1450455930" sldId="2147483902"/>
          </pc:sldLayoutMkLst>
        </pc:sldLayoutChg>
        <pc:sldLayoutChg chg="add">
          <pc:chgData name="Reggie Ott" userId="e09ed141-9e79-4b44-a8be-5f761aebcf3c" providerId="ADAL" clId="{307705A8-8F74-417B-BCD2-6A7438DBF2D3}" dt="2022-07-26T14:28:24.981" v="50" actId="26606"/>
          <pc:sldLayoutMkLst>
            <pc:docMk/>
            <pc:sldMasterMk cId="234261539" sldId="2147483909"/>
            <pc:sldLayoutMk cId="2026268063" sldId="2147483903"/>
          </pc:sldLayoutMkLst>
        </pc:sldLayoutChg>
        <pc:sldLayoutChg chg="add">
          <pc:chgData name="Reggie Ott" userId="e09ed141-9e79-4b44-a8be-5f761aebcf3c" providerId="ADAL" clId="{307705A8-8F74-417B-BCD2-6A7438DBF2D3}" dt="2022-07-26T14:28:24.981" v="50" actId="26606"/>
          <pc:sldLayoutMkLst>
            <pc:docMk/>
            <pc:sldMasterMk cId="234261539" sldId="2147483909"/>
            <pc:sldLayoutMk cId="580649919" sldId="2147483904"/>
          </pc:sldLayoutMkLst>
        </pc:sldLayoutChg>
        <pc:sldLayoutChg chg="add">
          <pc:chgData name="Reggie Ott" userId="e09ed141-9e79-4b44-a8be-5f761aebcf3c" providerId="ADAL" clId="{307705A8-8F74-417B-BCD2-6A7438DBF2D3}" dt="2022-07-26T14:28:24.981" v="50" actId="26606"/>
          <pc:sldLayoutMkLst>
            <pc:docMk/>
            <pc:sldMasterMk cId="234261539" sldId="2147483909"/>
            <pc:sldLayoutMk cId="1359042651" sldId="2147483905"/>
          </pc:sldLayoutMkLst>
        </pc:sldLayoutChg>
        <pc:sldLayoutChg chg="add">
          <pc:chgData name="Reggie Ott" userId="e09ed141-9e79-4b44-a8be-5f761aebcf3c" providerId="ADAL" clId="{307705A8-8F74-417B-BCD2-6A7438DBF2D3}" dt="2022-07-26T14:28:24.981" v="50" actId="26606"/>
          <pc:sldLayoutMkLst>
            <pc:docMk/>
            <pc:sldMasterMk cId="234261539" sldId="2147483909"/>
            <pc:sldLayoutMk cId="2218460395" sldId="2147483906"/>
          </pc:sldLayoutMkLst>
        </pc:sldLayoutChg>
        <pc:sldLayoutChg chg="add">
          <pc:chgData name="Reggie Ott" userId="e09ed141-9e79-4b44-a8be-5f761aebcf3c" providerId="ADAL" clId="{307705A8-8F74-417B-BCD2-6A7438DBF2D3}" dt="2022-07-26T14:28:24.981" v="50" actId="26606"/>
          <pc:sldLayoutMkLst>
            <pc:docMk/>
            <pc:sldMasterMk cId="234261539" sldId="2147483909"/>
            <pc:sldLayoutMk cId="981239225" sldId="2147483907"/>
          </pc:sldLayoutMkLst>
        </pc:sldLayoutChg>
        <pc:sldLayoutChg chg="add">
          <pc:chgData name="Reggie Ott" userId="e09ed141-9e79-4b44-a8be-5f761aebcf3c" providerId="ADAL" clId="{307705A8-8F74-417B-BCD2-6A7438DBF2D3}" dt="2022-07-26T14:28:24.981" v="50" actId="26606"/>
          <pc:sldLayoutMkLst>
            <pc:docMk/>
            <pc:sldMasterMk cId="234261539" sldId="2147483909"/>
            <pc:sldLayoutMk cId="2335927344" sldId="2147483908"/>
          </pc:sldLayoutMkLst>
        </pc:sldLayoutChg>
      </pc:sldMasterChg>
      <pc:sldMasterChg chg="add del addSldLayout delSldLayout">
        <pc:chgData name="Reggie Ott" userId="e09ed141-9e79-4b44-a8be-5f761aebcf3c" providerId="ADAL" clId="{307705A8-8F74-417B-BCD2-6A7438DBF2D3}" dt="2022-07-26T14:28:24.896" v="49" actId="26606"/>
        <pc:sldMasterMkLst>
          <pc:docMk/>
          <pc:sldMasterMk cId="1739362654" sldId="2147483935"/>
        </pc:sldMasterMkLst>
        <pc:sldLayoutChg chg="add del">
          <pc:chgData name="Reggie Ott" userId="e09ed141-9e79-4b44-a8be-5f761aebcf3c" providerId="ADAL" clId="{307705A8-8F74-417B-BCD2-6A7438DBF2D3}" dt="2022-07-26T14:28:24.896" v="49" actId="26606"/>
          <pc:sldLayoutMkLst>
            <pc:docMk/>
            <pc:sldMasterMk cId="1739362654" sldId="2147483935"/>
            <pc:sldLayoutMk cId="466472745" sldId="2147483924"/>
          </pc:sldLayoutMkLst>
        </pc:sldLayoutChg>
        <pc:sldLayoutChg chg="add del">
          <pc:chgData name="Reggie Ott" userId="e09ed141-9e79-4b44-a8be-5f761aebcf3c" providerId="ADAL" clId="{307705A8-8F74-417B-BCD2-6A7438DBF2D3}" dt="2022-07-26T14:28:24.896" v="49" actId="26606"/>
          <pc:sldLayoutMkLst>
            <pc:docMk/>
            <pc:sldMasterMk cId="1739362654" sldId="2147483935"/>
            <pc:sldLayoutMk cId="2084712787" sldId="2147483925"/>
          </pc:sldLayoutMkLst>
        </pc:sldLayoutChg>
        <pc:sldLayoutChg chg="add del">
          <pc:chgData name="Reggie Ott" userId="e09ed141-9e79-4b44-a8be-5f761aebcf3c" providerId="ADAL" clId="{307705A8-8F74-417B-BCD2-6A7438DBF2D3}" dt="2022-07-26T14:28:24.896" v="49" actId="26606"/>
          <pc:sldLayoutMkLst>
            <pc:docMk/>
            <pc:sldMasterMk cId="1739362654" sldId="2147483935"/>
            <pc:sldLayoutMk cId="980865081" sldId="2147483926"/>
          </pc:sldLayoutMkLst>
        </pc:sldLayoutChg>
        <pc:sldLayoutChg chg="add del">
          <pc:chgData name="Reggie Ott" userId="e09ed141-9e79-4b44-a8be-5f761aebcf3c" providerId="ADAL" clId="{307705A8-8F74-417B-BCD2-6A7438DBF2D3}" dt="2022-07-26T14:28:24.896" v="49" actId="26606"/>
          <pc:sldLayoutMkLst>
            <pc:docMk/>
            <pc:sldMasterMk cId="1739362654" sldId="2147483935"/>
            <pc:sldLayoutMk cId="308137060" sldId="2147483927"/>
          </pc:sldLayoutMkLst>
        </pc:sldLayoutChg>
        <pc:sldLayoutChg chg="add del">
          <pc:chgData name="Reggie Ott" userId="e09ed141-9e79-4b44-a8be-5f761aebcf3c" providerId="ADAL" clId="{307705A8-8F74-417B-BCD2-6A7438DBF2D3}" dt="2022-07-26T14:28:24.896" v="49" actId="26606"/>
          <pc:sldLayoutMkLst>
            <pc:docMk/>
            <pc:sldMasterMk cId="1739362654" sldId="2147483935"/>
            <pc:sldLayoutMk cId="4016060638" sldId="2147483928"/>
          </pc:sldLayoutMkLst>
        </pc:sldLayoutChg>
        <pc:sldLayoutChg chg="add del">
          <pc:chgData name="Reggie Ott" userId="e09ed141-9e79-4b44-a8be-5f761aebcf3c" providerId="ADAL" clId="{307705A8-8F74-417B-BCD2-6A7438DBF2D3}" dt="2022-07-26T14:28:24.896" v="49" actId="26606"/>
          <pc:sldLayoutMkLst>
            <pc:docMk/>
            <pc:sldMasterMk cId="1739362654" sldId="2147483935"/>
            <pc:sldLayoutMk cId="3108077327" sldId="2147483929"/>
          </pc:sldLayoutMkLst>
        </pc:sldLayoutChg>
        <pc:sldLayoutChg chg="add del">
          <pc:chgData name="Reggie Ott" userId="e09ed141-9e79-4b44-a8be-5f761aebcf3c" providerId="ADAL" clId="{307705A8-8F74-417B-BCD2-6A7438DBF2D3}" dt="2022-07-26T14:28:24.896" v="49" actId="26606"/>
          <pc:sldLayoutMkLst>
            <pc:docMk/>
            <pc:sldMasterMk cId="1739362654" sldId="2147483935"/>
            <pc:sldLayoutMk cId="1764276536" sldId="2147483930"/>
          </pc:sldLayoutMkLst>
        </pc:sldLayoutChg>
        <pc:sldLayoutChg chg="add del">
          <pc:chgData name="Reggie Ott" userId="e09ed141-9e79-4b44-a8be-5f761aebcf3c" providerId="ADAL" clId="{307705A8-8F74-417B-BCD2-6A7438DBF2D3}" dt="2022-07-26T14:28:24.896" v="49" actId="26606"/>
          <pc:sldLayoutMkLst>
            <pc:docMk/>
            <pc:sldMasterMk cId="1739362654" sldId="2147483935"/>
            <pc:sldLayoutMk cId="1257518833" sldId="2147483931"/>
          </pc:sldLayoutMkLst>
        </pc:sldLayoutChg>
        <pc:sldLayoutChg chg="add del">
          <pc:chgData name="Reggie Ott" userId="e09ed141-9e79-4b44-a8be-5f761aebcf3c" providerId="ADAL" clId="{307705A8-8F74-417B-BCD2-6A7438DBF2D3}" dt="2022-07-26T14:28:24.896" v="49" actId="26606"/>
          <pc:sldLayoutMkLst>
            <pc:docMk/>
            <pc:sldMasterMk cId="1739362654" sldId="2147483935"/>
            <pc:sldLayoutMk cId="3342145558" sldId="2147483932"/>
          </pc:sldLayoutMkLst>
        </pc:sldLayoutChg>
        <pc:sldLayoutChg chg="add del">
          <pc:chgData name="Reggie Ott" userId="e09ed141-9e79-4b44-a8be-5f761aebcf3c" providerId="ADAL" clId="{307705A8-8F74-417B-BCD2-6A7438DBF2D3}" dt="2022-07-26T14:28:24.896" v="49" actId="26606"/>
          <pc:sldLayoutMkLst>
            <pc:docMk/>
            <pc:sldMasterMk cId="1739362654" sldId="2147483935"/>
            <pc:sldLayoutMk cId="477294538" sldId="2147483933"/>
          </pc:sldLayoutMkLst>
        </pc:sldLayoutChg>
        <pc:sldLayoutChg chg="add del">
          <pc:chgData name="Reggie Ott" userId="e09ed141-9e79-4b44-a8be-5f761aebcf3c" providerId="ADAL" clId="{307705A8-8F74-417B-BCD2-6A7438DBF2D3}" dt="2022-07-26T14:28:24.896" v="49" actId="26606"/>
          <pc:sldLayoutMkLst>
            <pc:docMk/>
            <pc:sldMasterMk cId="1739362654" sldId="2147483935"/>
            <pc:sldLayoutMk cId="3416554488" sldId="2147483934"/>
          </pc:sldLayoutMkLst>
        </pc:sldLayoutChg>
      </pc:sldMasterChg>
      <pc:sldMasterChg chg="add del addSldLayout delSldLayout">
        <pc:chgData name="Reggie Ott" userId="e09ed141-9e79-4b44-a8be-5f761aebcf3c" providerId="ADAL" clId="{307705A8-8F74-417B-BCD2-6A7438DBF2D3}" dt="2022-07-26T14:28:19.898" v="47" actId="26606"/>
        <pc:sldMasterMkLst>
          <pc:docMk/>
          <pc:sldMasterMk cId="4055969346" sldId="2147483961"/>
        </pc:sldMasterMkLst>
        <pc:sldLayoutChg chg="add del">
          <pc:chgData name="Reggie Ott" userId="e09ed141-9e79-4b44-a8be-5f761aebcf3c" providerId="ADAL" clId="{307705A8-8F74-417B-BCD2-6A7438DBF2D3}" dt="2022-07-26T14:28:19.898" v="47" actId="26606"/>
          <pc:sldLayoutMkLst>
            <pc:docMk/>
            <pc:sldMasterMk cId="4055969346" sldId="2147483961"/>
            <pc:sldLayoutMk cId="2466932430" sldId="2147483950"/>
          </pc:sldLayoutMkLst>
        </pc:sldLayoutChg>
        <pc:sldLayoutChg chg="add del">
          <pc:chgData name="Reggie Ott" userId="e09ed141-9e79-4b44-a8be-5f761aebcf3c" providerId="ADAL" clId="{307705A8-8F74-417B-BCD2-6A7438DBF2D3}" dt="2022-07-26T14:28:19.898" v="47" actId="26606"/>
          <pc:sldLayoutMkLst>
            <pc:docMk/>
            <pc:sldMasterMk cId="4055969346" sldId="2147483961"/>
            <pc:sldLayoutMk cId="3520144653" sldId="2147483951"/>
          </pc:sldLayoutMkLst>
        </pc:sldLayoutChg>
        <pc:sldLayoutChg chg="add del">
          <pc:chgData name="Reggie Ott" userId="e09ed141-9e79-4b44-a8be-5f761aebcf3c" providerId="ADAL" clId="{307705A8-8F74-417B-BCD2-6A7438DBF2D3}" dt="2022-07-26T14:28:19.898" v="47" actId="26606"/>
          <pc:sldLayoutMkLst>
            <pc:docMk/>
            <pc:sldMasterMk cId="4055969346" sldId="2147483961"/>
            <pc:sldLayoutMk cId="3224592846" sldId="2147483952"/>
          </pc:sldLayoutMkLst>
        </pc:sldLayoutChg>
        <pc:sldLayoutChg chg="add del">
          <pc:chgData name="Reggie Ott" userId="e09ed141-9e79-4b44-a8be-5f761aebcf3c" providerId="ADAL" clId="{307705A8-8F74-417B-BCD2-6A7438DBF2D3}" dt="2022-07-26T14:28:19.898" v="47" actId="26606"/>
          <pc:sldLayoutMkLst>
            <pc:docMk/>
            <pc:sldMasterMk cId="4055969346" sldId="2147483961"/>
            <pc:sldLayoutMk cId="2878705510" sldId="2147483953"/>
          </pc:sldLayoutMkLst>
        </pc:sldLayoutChg>
        <pc:sldLayoutChg chg="add del">
          <pc:chgData name="Reggie Ott" userId="e09ed141-9e79-4b44-a8be-5f761aebcf3c" providerId="ADAL" clId="{307705A8-8F74-417B-BCD2-6A7438DBF2D3}" dt="2022-07-26T14:28:19.898" v="47" actId="26606"/>
          <pc:sldLayoutMkLst>
            <pc:docMk/>
            <pc:sldMasterMk cId="4055969346" sldId="2147483961"/>
            <pc:sldLayoutMk cId="1229058402" sldId="2147483954"/>
          </pc:sldLayoutMkLst>
        </pc:sldLayoutChg>
        <pc:sldLayoutChg chg="add del">
          <pc:chgData name="Reggie Ott" userId="e09ed141-9e79-4b44-a8be-5f761aebcf3c" providerId="ADAL" clId="{307705A8-8F74-417B-BCD2-6A7438DBF2D3}" dt="2022-07-26T14:28:19.898" v="47" actId="26606"/>
          <pc:sldLayoutMkLst>
            <pc:docMk/>
            <pc:sldMasterMk cId="4055969346" sldId="2147483961"/>
            <pc:sldLayoutMk cId="2982765832" sldId="2147483955"/>
          </pc:sldLayoutMkLst>
        </pc:sldLayoutChg>
        <pc:sldLayoutChg chg="add del">
          <pc:chgData name="Reggie Ott" userId="e09ed141-9e79-4b44-a8be-5f761aebcf3c" providerId="ADAL" clId="{307705A8-8F74-417B-BCD2-6A7438DBF2D3}" dt="2022-07-26T14:28:19.898" v="47" actId="26606"/>
          <pc:sldLayoutMkLst>
            <pc:docMk/>
            <pc:sldMasterMk cId="4055969346" sldId="2147483961"/>
            <pc:sldLayoutMk cId="1839652055" sldId="2147483956"/>
          </pc:sldLayoutMkLst>
        </pc:sldLayoutChg>
        <pc:sldLayoutChg chg="add del">
          <pc:chgData name="Reggie Ott" userId="e09ed141-9e79-4b44-a8be-5f761aebcf3c" providerId="ADAL" clId="{307705A8-8F74-417B-BCD2-6A7438DBF2D3}" dt="2022-07-26T14:28:19.898" v="47" actId="26606"/>
          <pc:sldLayoutMkLst>
            <pc:docMk/>
            <pc:sldMasterMk cId="4055969346" sldId="2147483961"/>
            <pc:sldLayoutMk cId="2061549352" sldId="2147483957"/>
          </pc:sldLayoutMkLst>
        </pc:sldLayoutChg>
        <pc:sldLayoutChg chg="add del">
          <pc:chgData name="Reggie Ott" userId="e09ed141-9e79-4b44-a8be-5f761aebcf3c" providerId="ADAL" clId="{307705A8-8F74-417B-BCD2-6A7438DBF2D3}" dt="2022-07-26T14:28:19.898" v="47" actId="26606"/>
          <pc:sldLayoutMkLst>
            <pc:docMk/>
            <pc:sldMasterMk cId="4055969346" sldId="2147483961"/>
            <pc:sldLayoutMk cId="2839848715" sldId="2147483958"/>
          </pc:sldLayoutMkLst>
        </pc:sldLayoutChg>
        <pc:sldLayoutChg chg="add del">
          <pc:chgData name="Reggie Ott" userId="e09ed141-9e79-4b44-a8be-5f761aebcf3c" providerId="ADAL" clId="{307705A8-8F74-417B-BCD2-6A7438DBF2D3}" dt="2022-07-26T14:28:19.898" v="47" actId="26606"/>
          <pc:sldLayoutMkLst>
            <pc:docMk/>
            <pc:sldMasterMk cId="4055969346" sldId="2147483961"/>
            <pc:sldLayoutMk cId="1371066528" sldId="2147483959"/>
          </pc:sldLayoutMkLst>
        </pc:sldLayoutChg>
        <pc:sldLayoutChg chg="add del">
          <pc:chgData name="Reggie Ott" userId="e09ed141-9e79-4b44-a8be-5f761aebcf3c" providerId="ADAL" clId="{307705A8-8F74-417B-BCD2-6A7438DBF2D3}" dt="2022-07-26T14:28:19.898" v="47" actId="26606"/>
          <pc:sldLayoutMkLst>
            <pc:docMk/>
            <pc:sldMasterMk cId="4055969346" sldId="2147483961"/>
            <pc:sldLayoutMk cId="3579657073" sldId="2147483960"/>
          </pc:sldLayoutMkLst>
        </pc:sldLayoutChg>
      </pc:sldMasterChg>
    </pc:docChg>
  </pc:docChgLst>
</pc:chgInfo>
</file>

<file path=ppt/diagrams/_rels/data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svg"/><Relationship Id="rId1" Type="http://schemas.openxmlformats.org/officeDocument/2006/relationships/image" Target="../media/image34.png"/><Relationship Id="rId4" Type="http://schemas.openxmlformats.org/officeDocument/2006/relationships/image" Target="../media/image37.svg"/></Relationships>
</file>

<file path=ppt/diagrams/_rels/data14.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svg"/><Relationship Id="rId3" Type="http://schemas.openxmlformats.org/officeDocument/2006/relationships/hyperlink" Target="mailto:msclaimsdocs@msplans.com" TargetMode="External"/><Relationship Id="rId7" Type="http://schemas.openxmlformats.org/officeDocument/2006/relationships/image" Target="../media/image43.svg"/><Relationship Id="rId12" Type="http://schemas.openxmlformats.org/officeDocument/2006/relationships/image" Target="../media/image48.png"/><Relationship Id="rId2" Type="http://schemas.openxmlformats.org/officeDocument/2006/relationships/hyperlink" Target="mailto:newclaims@msplans.com" TargetMode="External"/><Relationship Id="rId1" Type="http://schemas.openxmlformats.org/officeDocument/2006/relationships/hyperlink" Target="https://mwua.iscs.com/innovation" TargetMode="External"/><Relationship Id="rId6" Type="http://schemas.openxmlformats.org/officeDocument/2006/relationships/image" Target="../media/image42.png"/><Relationship Id="rId11" Type="http://schemas.openxmlformats.org/officeDocument/2006/relationships/image" Target="../media/image47.svg"/><Relationship Id="rId5" Type="http://schemas.openxmlformats.org/officeDocument/2006/relationships/image" Target="../media/image41.sv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svg"/></Relationships>
</file>

<file path=ppt/diagrams/_rels/data15.xml.rels><?xml version="1.0" encoding="UTF-8" standalone="yes"?>
<Relationships xmlns="http://schemas.openxmlformats.org/package/2006/relationships"><Relationship Id="rId8" Type="http://schemas.openxmlformats.org/officeDocument/2006/relationships/image" Target="../media/image64.sv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image" Target="../media/image58.svg"/><Relationship Id="rId1" Type="http://schemas.openxmlformats.org/officeDocument/2006/relationships/image" Target="../media/image57.png"/><Relationship Id="rId6" Type="http://schemas.openxmlformats.org/officeDocument/2006/relationships/image" Target="../media/image62.svg"/><Relationship Id="rId5" Type="http://schemas.openxmlformats.org/officeDocument/2006/relationships/image" Target="../media/image61.png"/><Relationship Id="rId4" Type="http://schemas.openxmlformats.org/officeDocument/2006/relationships/image" Target="../media/image60.svg"/></Relationships>
</file>

<file path=ppt/diagrams/_rels/data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diagrams/_rels/data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diagrams/_rels/data9.xml.rels><?xml version="1.0" encoding="UTF-8" standalone="yes"?>
<Relationships xmlns="http://schemas.openxmlformats.org/package/2006/relationships"><Relationship Id="rId2" Type="http://schemas.openxmlformats.org/officeDocument/2006/relationships/hyperlink" Target="mailto:mwua@msplans.com" TargetMode="External"/><Relationship Id="rId1" Type="http://schemas.openxmlformats.org/officeDocument/2006/relationships/hyperlink" Target="https://msratingbureau.com/" TargetMode="External"/></Relationships>
</file>

<file path=ppt/diagrams/_rels/drawing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svg"/><Relationship Id="rId1" Type="http://schemas.openxmlformats.org/officeDocument/2006/relationships/image" Target="../media/image34.png"/><Relationship Id="rId4" Type="http://schemas.openxmlformats.org/officeDocument/2006/relationships/image" Target="../media/image37.svg"/></Relationships>
</file>

<file path=ppt/diagrams/_rels/drawing14.xml.rels><?xml version="1.0" encoding="UTF-8" standalone="yes"?>
<Relationships xmlns="http://schemas.openxmlformats.org/package/2006/relationships"><Relationship Id="rId8" Type="http://schemas.openxmlformats.org/officeDocument/2006/relationships/hyperlink" Target="mailto:newclaims@msplans.com" TargetMode="External"/><Relationship Id="rId13" Type="http://schemas.openxmlformats.org/officeDocument/2006/relationships/image" Target="../media/image49.svg"/><Relationship Id="rId3" Type="http://schemas.openxmlformats.org/officeDocument/2006/relationships/hyperlink" Target="https://mwua.iscs.com/innovation" TargetMode="External"/><Relationship Id="rId7" Type="http://schemas.openxmlformats.org/officeDocument/2006/relationships/image" Target="../media/image45.svg"/><Relationship Id="rId12" Type="http://schemas.openxmlformats.org/officeDocument/2006/relationships/image" Target="../media/image48.png"/><Relationship Id="rId2" Type="http://schemas.openxmlformats.org/officeDocument/2006/relationships/image" Target="../media/image41.svg"/><Relationship Id="rId1" Type="http://schemas.openxmlformats.org/officeDocument/2006/relationships/image" Target="../media/image40.png"/><Relationship Id="rId6" Type="http://schemas.openxmlformats.org/officeDocument/2006/relationships/image" Target="../media/image44.png"/><Relationship Id="rId11" Type="http://schemas.openxmlformats.org/officeDocument/2006/relationships/image" Target="../media/image47.svg"/><Relationship Id="rId5" Type="http://schemas.openxmlformats.org/officeDocument/2006/relationships/image" Target="../media/image43.svg"/><Relationship Id="rId10" Type="http://schemas.openxmlformats.org/officeDocument/2006/relationships/image" Target="../media/image46.png"/><Relationship Id="rId4" Type="http://schemas.openxmlformats.org/officeDocument/2006/relationships/image" Target="../media/image42.png"/><Relationship Id="rId9" Type="http://schemas.openxmlformats.org/officeDocument/2006/relationships/hyperlink" Target="mailto:msclaimsdocs@msplans.com" TargetMode="External"/></Relationships>
</file>

<file path=ppt/diagrams/_rels/drawing15.xml.rels><?xml version="1.0" encoding="UTF-8" standalone="yes"?>
<Relationships xmlns="http://schemas.openxmlformats.org/package/2006/relationships"><Relationship Id="rId8" Type="http://schemas.openxmlformats.org/officeDocument/2006/relationships/image" Target="../media/image64.sv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image" Target="../media/image58.svg"/><Relationship Id="rId1" Type="http://schemas.openxmlformats.org/officeDocument/2006/relationships/image" Target="../media/image57.png"/><Relationship Id="rId6" Type="http://schemas.openxmlformats.org/officeDocument/2006/relationships/image" Target="../media/image62.svg"/><Relationship Id="rId5" Type="http://schemas.openxmlformats.org/officeDocument/2006/relationships/image" Target="../media/image61.png"/><Relationship Id="rId4" Type="http://schemas.openxmlformats.org/officeDocument/2006/relationships/image" Target="../media/image60.svg"/></Relationships>
</file>

<file path=ppt/diagrams/_rels/drawing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diagrams/_rels/drawing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diagrams/_rels/drawing9.xml.rels><?xml version="1.0" encoding="UTF-8" standalone="yes"?>
<Relationships xmlns="http://schemas.openxmlformats.org/package/2006/relationships"><Relationship Id="rId2" Type="http://schemas.openxmlformats.org/officeDocument/2006/relationships/hyperlink" Target="mailto:mwua@msplans.com" TargetMode="External"/><Relationship Id="rId1" Type="http://schemas.openxmlformats.org/officeDocument/2006/relationships/hyperlink" Target="https://msratingbureau.com/" TargetMode="Externa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18/5/colors/Iconchunking_neutralbg_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a:alpha val="0"/>
      </a:schemeClr>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bg_accent3_2">
  <dgm:title val=""/>
  <dgm:desc val=""/>
  <dgm:catLst>
    <dgm:cat type="accent3" pri="13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a:alpha val="0"/>
      </a:schemeClr>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18/5/colors/Iconchunking_neutralicontext_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a:schemeClr val="accent2"/>
      <a:schemeClr val="accent3"/>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0911BC0-87E2-4C4E-8A8D-EA4514434354}" type="doc">
      <dgm:prSet loTypeId="urn:microsoft.com/office/officeart/2005/8/layout/list1" loCatId="list" qsTypeId="urn:microsoft.com/office/officeart/2005/8/quickstyle/simple1" qsCatId="simple" csTypeId="urn:microsoft.com/office/officeart/2005/8/colors/accent2_2" csCatId="accent2"/>
      <dgm:spPr/>
      <dgm:t>
        <a:bodyPr/>
        <a:lstStyle/>
        <a:p>
          <a:endParaRPr lang="en-US"/>
        </a:p>
      </dgm:t>
    </dgm:pt>
    <dgm:pt modelId="{1B6C9BA7-12DE-4D86-B033-E26255215AD7}">
      <dgm:prSet/>
      <dgm:spPr/>
      <dgm:t>
        <a:bodyPr/>
        <a:lstStyle/>
        <a:p>
          <a:r>
            <a:rPr lang="en-US"/>
            <a:t>3 agents with at least 10 years experience</a:t>
          </a:r>
        </a:p>
      </dgm:t>
    </dgm:pt>
    <dgm:pt modelId="{3FACA63D-069E-46D3-AC41-9BD03C321A96}" type="parTrans" cxnId="{B26EAEF6-89B0-4C9D-B72E-B7BE13335148}">
      <dgm:prSet/>
      <dgm:spPr/>
      <dgm:t>
        <a:bodyPr/>
        <a:lstStyle/>
        <a:p>
          <a:endParaRPr lang="en-US"/>
        </a:p>
      </dgm:t>
    </dgm:pt>
    <dgm:pt modelId="{4FD8EC3C-8148-460F-BDC3-AE5E2753648E}" type="sibTrans" cxnId="{B26EAEF6-89B0-4C9D-B72E-B7BE13335148}">
      <dgm:prSet/>
      <dgm:spPr/>
      <dgm:t>
        <a:bodyPr/>
        <a:lstStyle/>
        <a:p>
          <a:endParaRPr lang="en-US"/>
        </a:p>
      </dgm:t>
    </dgm:pt>
    <dgm:pt modelId="{C3ADD766-72E6-422F-A633-2C942C0A2B29}">
      <dgm:prSet/>
      <dgm:spPr/>
      <dgm:t>
        <a:bodyPr/>
        <a:lstStyle/>
        <a:p>
          <a:r>
            <a:rPr lang="en-US"/>
            <a:t>2 must be residents of the Coast</a:t>
          </a:r>
        </a:p>
      </dgm:t>
    </dgm:pt>
    <dgm:pt modelId="{73315B81-D0B9-4B48-8A12-262116C78B25}" type="parTrans" cxnId="{33F6CCC3-6BE9-44C1-A9D2-634FA084C8C4}">
      <dgm:prSet/>
      <dgm:spPr/>
      <dgm:t>
        <a:bodyPr/>
        <a:lstStyle/>
        <a:p>
          <a:endParaRPr lang="en-US"/>
        </a:p>
      </dgm:t>
    </dgm:pt>
    <dgm:pt modelId="{C8682674-DD57-44F4-BB70-5623817EE74C}" type="sibTrans" cxnId="{33F6CCC3-6BE9-44C1-A9D2-634FA084C8C4}">
      <dgm:prSet/>
      <dgm:spPr/>
      <dgm:t>
        <a:bodyPr/>
        <a:lstStyle/>
        <a:p>
          <a:endParaRPr lang="en-US"/>
        </a:p>
      </dgm:t>
    </dgm:pt>
    <dgm:pt modelId="{38AF67A5-FB88-4CC5-8200-7733315D7CF6}">
      <dgm:prSet/>
      <dgm:spPr/>
      <dgm:t>
        <a:bodyPr/>
        <a:lstStyle/>
        <a:p>
          <a:r>
            <a:rPr lang="en-US"/>
            <a:t>1 must not be a resident of the Coast</a:t>
          </a:r>
        </a:p>
      </dgm:t>
    </dgm:pt>
    <dgm:pt modelId="{A5B2A315-0F37-41A0-970B-76D072FD2CC8}" type="parTrans" cxnId="{72FB103C-E315-4AF5-A876-539B33DAB914}">
      <dgm:prSet/>
      <dgm:spPr/>
      <dgm:t>
        <a:bodyPr/>
        <a:lstStyle/>
        <a:p>
          <a:endParaRPr lang="en-US"/>
        </a:p>
      </dgm:t>
    </dgm:pt>
    <dgm:pt modelId="{168ACAAD-36D0-49AB-BC79-0F154CFA63C6}" type="sibTrans" cxnId="{72FB103C-E315-4AF5-A876-539B33DAB914}">
      <dgm:prSet/>
      <dgm:spPr/>
      <dgm:t>
        <a:bodyPr/>
        <a:lstStyle/>
        <a:p>
          <a:endParaRPr lang="en-US"/>
        </a:p>
      </dgm:t>
    </dgm:pt>
    <dgm:pt modelId="{0B07E0BC-F237-49E9-B851-7E634B2344C3}">
      <dgm:prSet/>
      <dgm:spPr/>
      <dgm:t>
        <a:bodyPr/>
        <a:lstStyle/>
        <a:p>
          <a:r>
            <a:rPr lang="en-US"/>
            <a:t>5 assessable insurers</a:t>
          </a:r>
        </a:p>
      </dgm:t>
    </dgm:pt>
    <dgm:pt modelId="{0CF626DA-2580-4E31-8792-B28779743802}" type="parTrans" cxnId="{CB5A98D0-EB8D-470E-961E-778F9DDEBE65}">
      <dgm:prSet/>
      <dgm:spPr/>
      <dgm:t>
        <a:bodyPr/>
        <a:lstStyle/>
        <a:p>
          <a:endParaRPr lang="en-US"/>
        </a:p>
      </dgm:t>
    </dgm:pt>
    <dgm:pt modelId="{D6B23717-946E-47A7-8753-995BDE5972B7}" type="sibTrans" cxnId="{CB5A98D0-EB8D-470E-961E-778F9DDEBE65}">
      <dgm:prSet/>
      <dgm:spPr/>
      <dgm:t>
        <a:bodyPr/>
        <a:lstStyle/>
        <a:p>
          <a:endParaRPr lang="en-US"/>
        </a:p>
      </dgm:t>
    </dgm:pt>
    <dgm:pt modelId="{22CF7D81-A346-4149-900E-4219079F3DCA}">
      <dgm:prSet/>
      <dgm:spPr/>
      <dgm:t>
        <a:bodyPr/>
        <a:lstStyle/>
        <a:p>
          <a:r>
            <a:rPr lang="en-US"/>
            <a:t>Insurers that are authorized to write and engaged in writing property insurance within Mississippi on a direct basis.</a:t>
          </a:r>
        </a:p>
      </dgm:t>
    </dgm:pt>
    <dgm:pt modelId="{6E8FC5AA-055E-4DB9-A453-C5C0146B48FE}" type="parTrans" cxnId="{0327FD56-6D53-4ED8-AA26-262ED0D0F06A}">
      <dgm:prSet/>
      <dgm:spPr/>
      <dgm:t>
        <a:bodyPr/>
        <a:lstStyle/>
        <a:p>
          <a:endParaRPr lang="en-US"/>
        </a:p>
      </dgm:t>
    </dgm:pt>
    <dgm:pt modelId="{7E5615B3-2887-4D28-9165-B772CAAA62A1}" type="sibTrans" cxnId="{0327FD56-6D53-4ED8-AA26-262ED0D0F06A}">
      <dgm:prSet/>
      <dgm:spPr/>
      <dgm:t>
        <a:bodyPr/>
        <a:lstStyle/>
        <a:p>
          <a:endParaRPr lang="en-US"/>
        </a:p>
      </dgm:t>
    </dgm:pt>
    <dgm:pt modelId="{ADA6B670-4CB4-482A-8A16-955A57BCA953}">
      <dgm:prSet/>
      <dgm:spPr/>
      <dgm:t>
        <a:bodyPr/>
        <a:lstStyle/>
        <a:p>
          <a:r>
            <a:rPr lang="en-US"/>
            <a:t>2 Coast business leaders</a:t>
          </a:r>
        </a:p>
      </dgm:t>
    </dgm:pt>
    <dgm:pt modelId="{61C09565-20D8-4F25-AA27-1A4FE06A9E52}" type="parTrans" cxnId="{EDF55258-B83B-4432-B162-3BB6750685A4}">
      <dgm:prSet/>
      <dgm:spPr/>
      <dgm:t>
        <a:bodyPr/>
        <a:lstStyle/>
        <a:p>
          <a:endParaRPr lang="en-US"/>
        </a:p>
      </dgm:t>
    </dgm:pt>
    <dgm:pt modelId="{C6933C13-FF52-49F1-9463-3A039F89FCF0}" type="sibTrans" cxnId="{EDF55258-B83B-4432-B162-3BB6750685A4}">
      <dgm:prSet/>
      <dgm:spPr/>
      <dgm:t>
        <a:bodyPr/>
        <a:lstStyle/>
        <a:p>
          <a:endParaRPr lang="en-US"/>
        </a:p>
      </dgm:t>
    </dgm:pt>
    <dgm:pt modelId="{1F6B3992-B3B4-4B26-BD4F-B54A9D8856E6}">
      <dgm:prSet/>
      <dgm:spPr/>
      <dgm:t>
        <a:bodyPr/>
        <a:lstStyle/>
        <a:p>
          <a:r>
            <a:rPr lang="en-US" u="sng"/>
            <a:t>The State Treasurer</a:t>
          </a:r>
          <a:endParaRPr lang="en-US"/>
        </a:p>
      </dgm:t>
    </dgm:pt>
    <dgm:pt modelId="{486888BE-BD5E-4439-A4B2-33FDEF7BDD6F}" type="parTrans" cxnId="{4C5D33F0-9381-4059-8410-1C4BC45C5E7B}">
      <dgm:prSet/>
      <dgm:spPr/>
      <dgm:t>
        <a:bodyPr/>
        <a:lstStyle/>
        <a:p>
          <a:endParaRPr lang="en-US"/>
        </a:p>
      </dgm:t>
    </dgm:pt>
    <dgm:pt modelId="{E6961018-9C8D-4061-A2AA-A0B7F064A280}" type="sibTrans" cxnId="{4C5D33F0-9381-4059-8410-1C4BC45C5E7B}">
      <dgm:prSet/>
      <dgm:spPr/>
      <dgm:t>
        <a:bodyPr/>
        <a:lstStyle/>
        <a:p>
          <a:endParaRPr lang="en-US"/>
        </a:p>
      </dgm:t>
    </dgm:pt>
    <dgm:pt modelId="{6CAE3D39-F629-4601-AA40-9D7954F96BB6}">
      <dgm:prSet/>
      <dgm:spPr/>
      <dgm:t>
        <a:bodyPr/>
        <a:lstStyle/>
        <a:p>
          <a:r>
            <a:rPr lang="en-US" b="1"/>
            <a:t>11 Board Members</a:t>
          </a:r>
          <a:endParaRPr lang="en-US"/>
        </a:p>
      </dgm:t>
    </dgm:pt>
    <dgm:pt modelId="{F734C3E3-6992-46AD-B4BA-7A9E2076CBDC}" type="parTrans" cxnId="{3715C39C-B7BA-462A-8DCE-FE19470A8291}">
      <dgm:prSet/>
      <dgm:spPr/>
      <dgm:t>
        <a:bodyPr/>
        <a:lstStyle/>
        <a:p>
          <a:endParaRPr lang="en-US"/>
        </a:p>
      </dgm:t>
    </dgm:pt>
    <dgm:pt modelId="{49616E9F-0853-4998-90A5-346024290049}" type="sibTrans" cxnId="{3715C39C-B7BA-462A-8DCE-FE19470A8291}">
      <dgm:prSet/>
      <dgm:spPr/>
      <dgm:t>
        <a:bodyPr/>
        <a:lstStyle/>
        <a:p>
          <a:endParaRPr lang="en-US"/>
        </a:p>
      </dgm:t>
    </dgm:pt>
    <dgm:pt modelId="{19E4B364-06B5-4B58-BE4D-46AC58DB1F41}" type="pres">
      <dgm:prSet presAssocID="{40911BC0-87E2-4C4E-8A8D-EA4514434354}" presName="linear" presStyleCnt="0">
        <dgm:presLayoutVars>
          <dgm:dir/>
          <dgm:animLvl val="lvl"/>
          <dgm:resizeHandles val="exact"/>
        </dgm:presLayoutVars>
      </dgm:prSet>
      <dgm:spPr/>
    </dgm:pt>
    <dgm:pt modelId="{30324ACA-CF11-4A10-A871-BB1BD8ED32D6}" type="pres">
      <dgm:prSet presAssocID="{1B6C9BA7-12DE-4D86-B033-E26255215AD7}" presName="parentLin" presStyleCnt="0"/>
      <dgm:spPr/>
    </dgm:pt>
    <dgm:pt modelId="{38B51AFA-BA82-49BC-8EE2-110038BE7968}" type="pres">
      <dgm:prSet presAssocID="{1B6C9BA7-12DE-4D86-B033-E26255215AD7}" presName="parentLeftMargin" presStyleLbl="node1" presStyleIdx="0" presStyleCnt="5"/>
      <dgm:spPr/>
    </dgm:pt>
    <dgm:pt modelId="{41AA2385-1C66-4820-B01E-6FE328EF24C8}" type="pres">
      <dgm:prSet presAssocID="{1B6C9BA7-12DE-4D86-B033-E26255215AD7}" presName="parentText" presStyleLbl="node1" presStyleIdx="0" presStyleCnt="5">
        <dgm:presLayoutVars>
          <dgm:chMax val="0"/>
          <dgm:bulletEnabled val="1"/>
        </dgm:presLayoutVars>
      </dgm:prSet>
      <dgm:spPr/>
    </dgm:pt>
    <dgm:pt modelId="{1F14991F-AC98-4361-BFEC-9E396B9C2192}" type="pres">
      <dgm:prSet presAssocID="{1B6C9BA7-12DE-4D86-B033-E26255215AD7}" presName="negativeSpace" presStyleCnt="0"/>
      <dgm:spPr/>
    </dgm:pt>
    <dgm:pt modelId="{5A889E78-221D-40AF-ABFF-E28F9FDE29B4}" type="pres">
      <dgm:prSet presAssocID="{1B6C9BA7-12DE-4D86-B033-E26255215AD7}" presName="childText" presStyleLbl="conFgAcc1" presStyleIdx="0" presStyleCnt="5">
        <dgm:presLayoutVars>
          <dgm:bulletEnabled val="1"/>
        </dgm:presLayoutVars>
      </dgm:prSet>
      <dgm:spPr/>
    </dgm:pt>
    <dgm:pt modelId="{950511A6-44ED-4FD2-894E-C151422C16A4}" type="pres">
      <dgm:prSet presAssocID="{4FD8EC3C-8148-460F-BDC3-AE5E2753648E}" presName="spaceBetweenRectangles" presStyleCnt="0"/>
      <dgm:spPr/>
    </dgm:pt>
    <dgm:pt modelId="{D8607408-9569-4308-A4D8-05E115F5097D}" type="pres">
      <dgm:prSet presAssocID="{0B07E0BC-F237-49E9-B851-7E634B2344C3}" presName="parentLin" presStyleCnt="0"/>
      <dgm:spPr/>
    </dgm:pt>
    <dgm:pt modelId="{5971C14B-34A6-4B84-851E-E5C294306BB9}" type="pres">
      <dgm:prSet presAssocID="{0B07E0BC-F237-49E9-B851-7E634B2344C3}" presName="parentLeftMargin" presStyleLbl="node1" presStyleIdx="0" presStyleCnt="5"/>
      <dgm:spPr/>
    </dgm:pt>
    <dgm:pt modelId="{15B5D5D0-BE10-466E-8932-C5EB0CC3595D}" type="pres">
      <dgm:prSet presAssocID="{0B07E0BC-F237-49E9-B851-7E634B2344C3}" presName="parentText" presStyleLbl="node1" presStyleIdx="1" presStyleCnt="5">
        <dgm:presLayoutVars>
          <dgm:chMax val="0"/>
          <dgm:bulletEnabled val="1"/>
        </dgm:presLayoutVars>
      </dgm:prSet>
      <dgm:spPr/>
    </dgm:pt>
    <dgm:pt modelId="{38F86C4F-6FB7-47CE-BA14-F23645F46FF0}" type="pres">
      <dgm:prSet presAssocID="{0B07E0BC-F237-49E9-B851-7E634B2344C3}" presName="negativeSpace" presStyleCnt="0"/>
      <dgm:spPr/>
    </dgm:pt>
    <dgm:pt modelId="{63785842-1465-47FD-ABB2-90ECBCDBAA2F}" type="pres">
      <dgm:prSet presAssocID="{0B07E0BC-F237-49E9-B851-7E634B2344C3}" presName="childText" presStyleLbl="conFgAcc1" presStyleIdx="1" presStyleCnt="5">
        <dgm:presLayoutVars>
          <dgm:bulletEnabled val="1"/>
        </dgm:presLayoutVars>
      </dgm:prSet>
      <dgm:spPr/>
    </dgm:pt>
    <dgm:pt modelId="{D3CE155A-946B-45CE-933C-9DA1B3BA90AB}" type="pres">
      <dgm:prSet presAssocID="{D6B23717-946E-47A7-8753-995BDE5972B7}" presName="spaceBetweenRectangles" presStyleCnt="0"/>
      <dgm:spPr/>
    </dgm:pt>
    <dgm:pt modelId="{8D52F7BC-39A4-47C3-A874-2B407A38402F}" type="pres">
      <dgm:prSet presAssocID="{ADA6B670-4CB4-482A-8A16-955A57BCA953}" presName="parentLin" presStyleCnt="0"/>
      <dgm:spPr/>
    </dgm:pt>
    <dgm:pt modelId="{5A6E799A-F3DA-4137-BB61-EAA3EBDAC8FA}" type="pres">
      <dgm:prSet presAssocID="{ADA6B670-4CB4-482A-8A16-955A57BCA953}" presName="parentLeftMargin" presStyleLbl="node1" presStyleIdx="1" presStyleCnt="5"/>
      <dgm:spPr/>
    </dgm:pt>
    <dgm:pt modelId="{920543EF-3297-44AF-9966-E2F9229E96D9}" type="pres">
      <dgm:prSet presAssocID="{ADA6B670-4CB4-482A-8A16-955A57BCA953}" presName="parentText" presStyleLbl="node1" presStyleIdx="2" presStyleCnt="5">
        <dgm:presLayoutVars>
          <dgm:chMax val="0"/>
          <dgm:bulletEnabled val="1"/>
        </dgm:presLayoutVars>
      </dgm:prSet>
      <dgm:spPr/>
    </dgm:pt>
    <dgm:pt modelId="{8A1BE674-6088-4DCB-B4A5-ECDC4AC1B0AE}" type="pres">
      <dgm:prSet presAssocID="{ADA6B670-4CB4-482A-8A16-955A57BCA953}" presName="negativeSpace" presStyleCnt="0"/>
      <dgm:spPr/>
    </dgm:pt>
    <dgm:pt modelId="{87D0B7B5-8890-4FA8-9AA5-83116673523E}" type="pres">
      <dgm:prSet presAssocID="{ADA6B670-4CB4-482A-8A16-955A57BCA953}" presName="childText" presStyleLbl="conFgAcc1" presStyleIdx="2" presStyleCnt="5">
        <dgm:presLayoutVars>
          <dgm:bulletEnabled val="1"/>
        </dgm:presLayoutVars>
      </dgm:prSet>
      <dgm:spPr/>
    </dgm:pt>
    <dgm:pt modelId="{4819DB8F-A1CA-428E-A494-7BC9FCFF18B9}" type="pres">
      <dgm:prSet presAssocID="{C6933C13-FF52-49F1-9463-3A039F89FCF0}" presName="spaceBetweenRectangles" presStyleCnt="0"/>
      <dgm:spPr/>
    </dgm:pt>
    <dgm:pt modelId="{890FED14-626C-4011-AEF8-6865804DDC59}" type="pres">
      <dgm:prSet presAssocID="{1F6B3992-B3B4-4B26-BD4F-B54A9D8856E6}" presName="parentLin" presStyleCnt="0"/>
      <dgm:spPr/>
    </dgm:pt>
    <dgm:pt modelId="{D5F65189-7443-4CE1-BCA2-C0FF8FEF5ECB}" type="pres">
      <dgm:prSet presAssocID="{1F6B3992-B3B4-4B26-BD4F-B54A9D8856E6}" presName="parentLeftMargin" presStyleLbl="node1" presStyleIdx="2" presStyleCnt="5"/>
      <dgm:spPr/>
    </dgm:pt>
    <dgm:pt modelId="{0D2921F3-F5A9-4A0F-9D73-721D39AF4E94}" type="pres">
      <dgm:prSet presAssocID="{1F6B3992-B3B4-4B26-BD4F-B54A9D8856E6}" presName="parentText" presStyleLbl="node1" presStyleIdx="3" presStyleCnt="5">
        <dgm:presLayoutVars>
          <dgm:chMax val="0"/>
          <dgm:bulletEnabled val="1"/>
        </dgm:presLayoutVars>
      </dgm:prSet>
      <dgm:spPr/>
    </dgm:pt>
    <dgm:pt modelId="{E0EC26CE-E2F2-4E7F-BF1F-4F0FF0549634}" type="pres">
      <dgm:prSet presAssocID="{1F6B3992-B3B4-4B26-BD4F-B54A9D8856E6}" presName="negativeSpace" presStyleCnt="0"/>
      <dgm:spPr/>
    </dgm:pt>
    <dgm:pt modelId="{2A42A38D-D888-4226-82EF-C3C936C624D8}" type="pres">
      <dgm:prSet presAssocID="{1F6B3992-B3B4-4B26-BD4F-B54A9D8856E6}" presName="childText" presStyleLbl="conFgAcc1" presStyleIdx="3" presStyleCnt="5">
        <dgm:presLayoutVars>
          <dgm:bulletEnabled val="1"/>
        </dgm:presLayoutVars>
      </dgm:prSet>
      <dgm:spPr/>
    </dgm:pt>
    <dgm:pt modelId="{62DEC937-7017-4138-90FC-BAB022A97CD5}" type="pres">
      <dgm:prSet presAssocID="{E6961018-9C8D-4061-A2AA-A0B7F064A280}" presName="spaceBetweenRectangles" presStyleCnt="0"/>
      <dgm:spPr/>
    </dgm:pt>
    <dgm:pt modelId="{4BAE6728-0B10-4534-BC36-0CE9953296F6}" type="pres">
      <dgm:prSet presAssocID="{6CAE3D39-F629-4601-AA40-9D7954F96BB6}" presName="parentLin" presStyleCnt="0"/>
      <dgm:spPr/>
    </dgm:pt>
    <dgm:pt modelId="{B6B9DD12-2976-411C-A72B-B67636ABB245}" type="pres">
      <dgm:prSet presAssocID="{6CAE3D39-F629-4601-AA40-9D7954F96BB6}" presName="parentLeftMargin" presStyleLbl="node1" presStyleIdx="3" presStyleCnt="5"/>
      <dgm:spPr/>
    </dgm:pt>
    <dgm:pt modelId="{EB8A5B45-111B-4342-BE16-4CC2E305D874}" type="pres">
      <dgm:prSet presAssocID="{6CAE3D39-F629-4601-AA40-9D7954F96BB6}" presName="parentText" presStyleLbl="node1" presStyleIdx="4" presStyleCnt="5">
        <dgm:presLayoutVars>
          <dgm:chMax val="0"/>
          <dgm:bulletEnabled val="1"/>
        </dgm:presLayoutVars>
      </dgm:prSet>
      <dgm:spPr/>
    </dgm:pt>
    <dgm:pt modelId="{E774F428-4DB1-49AA-8723-F7EE7D38BE3D}" type="pres">
      <dgm:prSet presAssocID="{6CAE3D39-F629-4601-AA40-9D7954F96BB6}" presName="negativeSpace" presStyleCnt="0"/>
      <dgm:spPr/>
    </dgm:pt>
    <dgm:pt modelId="{635AA038-94B0-4CE7-93D0-EAFDA62462D9}" type="pres">
      <dgm:prSet presAssocID="{6CAE3D39-F629-4601-AA40-9D7954F96BB6}" presName="childText" presStyleLbl="conFgAcc1" presStyleIdx="4" presStyleCnt="5">
        <dgm:presLayoutVars>
          <dgm:bulletEnabled val="1"/>
        </dgm:presLayoutVars>
      </dgm:prSet>
      <dgm:spPr/>
    </dgm:pt>
  </dgm:ptLst>
  <dgm:cxnLst>
    <dgm:cxn modelId="{A4608231-1ABE-41CC-9A75-7960B98C01F6}" type="presOf" srcId="{6CAE3D39-F629-4601-AA40-9D7954F96BB6}" destId="{EB8A5B45-111B-4342-BE16-4CC2E305D874}" srcOrd="1" destOrd="0" presId="urn:microsoft.com/office/officeart/2005/8/layout/list1"/>
    <dgm:cxn modelId="{D3A75C37-84AE-4EB4-AAB5-6D1362685EED}" type="presOf" srcId="{40911BC0-87E2-4C4E-8A8D-EA4514434354}" destId="{19E4B364-06B5-4B58-BE4D-46AC58DB1F41}" srcOrd="0" destOrd="0" presId="urn:microsoft.com/office/officeart/2005/8/layout/list1"/>
    <dgm:cxn modelId="{72FB103C-E315-4AF5-A876-539B33DAB914}" srcId="{1B6C9BA7-12DE-4D86-B033-E26255215AD7}" destId="{38AF67A5-FB88-4CC5-8200-7733315D7CF6}" srcOrd="1" destOrd="0" parTransId="{A5B2A315-0F37-41A0-970B-76D072FD2CC8}" sibTransId="{168ACAAD-36D0-49AB-BC79-0F154CFA63C6}"/>
    <dgm:cxn modelId="{63DD495E-D907-4EEC-8593-222111DFDA60}" type="presOf" srcId="{ADA6B670-4CB4-482A-8A16-955A57BCA953}" destId="{920543EF-3297-44AF-9966-E2F9229E96D9}" srcOrd="1" destOrd="0" presId="urn:microsoft.com/office/officeart/2005/8/layout/list1"/>
    <dgm:cxn modelId="{71370D42-411E-49FF-AC87-EFC78288B9ED}" type="presOf" srcId="{6CAE3D39-F629-4601-AA40-9D7954F96BB6}" destId="{B6B9DD12-2976-411C-A72B-B67636ABB245}" srcOrd="0" destOrd="0" presId="urn:microsoft.com/office/officeart/2005/8/layout/list1"/>
    <dgm:cxn modelId="{41438645-F683-4392-8721-97D2D2313E33}" type="presOf" srcId="{1F6B3992-B3B4-4B26-BD4F-B54A9D8856E6}" destId="{0D2921F3-F5A9-4A0F-9D73-721D39AF4E94}" srcOrd="1" destOrd="0" presId="urn:microsoft.com/office/officeart/2005/8/layout/list1"/>
    <dgm:cxn modelId="{5DEB324C-7CF0-4192-AA45-A1AADDC0C2BE}" type="presOf" srcId="{1B6C9BA7-12DE-4D86-B033-E26255215AD7}" destId="{38B51AFA-BA82-49BC-8EE2-110038BE7968}" srcOrd="0" destOrd="0" presId="urn:microsoft.com/office/officeart/2005/8/layout/list1"/>
    <dgm:cxn modelId="{0327FD56-6D53-4ED8-AA26-262ED0D0F06A}" srcId="{0B07E0BC-F237-49E9-B851-7E634B2344C3}" destId="{22CF7D81-A346-4149-900E-4219079F3DCA}" srcOrd="0" destOrd="0" parTransId="{6E8FC5AA-055E-4DB9-A453-C5C0146B48FE}" sibTransId="{7E5615B3-2887-4D28-9165-B772CAAA62A1}"/>
    <dgm:cxn modelId="{EDF55258-B83B-4432-B162-3BB6750685A4}" srcId="{40911BC0-87E2-4C4E-8A8D-EA4514434354}" destId="{ADA6B670-4CB4-482A-8A16-955A57BCA953}" srcOrd="2" destOrd="0" parTransId="{61C09565-20D8-4F25-AA27-1A4FE06A9E52}" sibTransId="{C6933C13-FF52-49F1-9463-3A039F89FCF0}"/>
    <dgm:cxn modelId="{46E2548E-75C1-4C28-84D7-91696276EBE3}" type="presOf" srcId="{1B6C9BA7-12DE-4D86-B033-E26255215AD7}" destId="{41AA2385-1C66-4820-B01E-6FE328EF24C8}" srcOrd="1" destOrd="0" presId="urn:microsoft.com/office/officeart/2005/8/layout/list1"/>
    <dgm:cxn modelId="{30A4D59A-3446-4F4E-8688-419059980884}" type="presOf" srcId="{ADA6B670-4CB4-482A-8A16-955A57BCA953}" destId="{5A6E799A-F3DA-4137-BB61-EAA3EBDAC8FA}" srcOrd="0" destOrd="0" presId="urn:microsoft.com/office/officeart/2005/8/layout/list1"/>
    <dgm:cxn modelId="{3715C39C-B7BA-462A-8DCE-FE19470A8291}" srcId="{40911BC0-87E2-4C4E-8A8D-EA4514434354}" destId="{6CAE3D39-F629-4601-AA40-9D7954F96BB6}" srcOrd="4" destOrd="0" parTransId="{F734C3E3-6992-46AD-B4BA-7A9E2076CBDC}" sibTransId="{49616E9F-0853-4998-90A5-346024290049}"/>
    <dgm:cxn modelId="{BCA747A1-BC1D-4814-B20C-B0E8192C09FA}" type="presOf" srcId="{1F6B3992-B3B4-4B26-BD4F-B54A9D8856E6}" destId="{D5F65189-7443-4CE1-BCA2-C0FF8FEF5ECB}" srcOrd="0" destOrd="0" presId="urn:microsoft.com/office/officeart/2005/8/layout/list1"/>
    <dgm:cxn modelId="{25424BA8-9D60-4F4B-81F1-5F695329D62C}" type="presOf" srcId="{0B07E0BC-F237-49E9-B851-7E634B2344C3}" destId="{15B5D5D0-BE10-466E-8932-C5EB0CC3595D}" srcOrd="1" destOrd="0" presId="urn:microsoft.com/office/officeart/2005/8/layout/list1"/>
    <dgm:cxn modelId="{33F6CCC3-6BE9-44C1-A9D2-634FA084C8C4}" srcId="{1B6C9BA7-12DE-4D86-B033-E26255215AD7}" destId="{C3ADD766-72E6-422F-A633-2C942C0A2B29}" srcOrd="0" destOrd="0" parTransId="{73315B81-D0B9-4B48-8A12-262116C78B25}" sibTransId="{C8682674-DD57-44F4-BB70-5623817EE74C}"/>
    <dgm:cxn modelId="{9E6740CE-0E54-427D-BC7B-6E8E9B454D30}" type="presOf" srcId="{0B07E0BC-F237-49E9-B851-7E634B2344C3}" destId="{5971C14B-34A6-4B84-851E-E5C294306BB9}" srcOrd="0" destOrd="0" presId="urn:microsoft.com/office/officeart/2005/8/layout/list1"/>
    <dgm:cxn modelId="{CB5A98D0-EB8D-470E-961E-778F9DDEBE65}" srcId="{40911BC0-87E2-4C4E-8A8D-EA4514434354}" destId="{0B07E0BC-F237-49E9-B851-7E634B2344C3}" srcOrd="1" destOrd="0" parTransId="{0CF626DA-2580-4E31-8792-B28779743802}" sibTransId="{D6B23717-946E-47A7-8753-995BDE5972B7}"/>
    <dgm:cxn modelId="{CE9CA0D6-3739-4491-A506-1513B6A88646}" type="presOf" srcId="{22CF7D81-A346-4149-900E-4219079F3DCA}" destId="{63785842-1465-47FD-ABB2-90ECBCDBAA2F}" srcOrd="0" destOrd="0" presId="urn:microsoft.com/office/officeart/2005/8/layout/list1"/>
    <dgm:cxn modelId="{C8D090DC-ED1D-4E00-9D53-9BBB984E5075}" type="presOf" srcId="{C3ADD766-72E6-422F-A633-2C942C0A2B29}" destId="{5A889E78-221D-40AF-ABFF-E28F9FDE29B4}" srcOrd="0" destOrd="0" presId="urn:microsoft.com/office/officeart/2005/8/layout/list1"/>
    <dgm:cxn modelId="{EEC75DEE-54C4-4C33-8874-89530A9C69B1}" type="presOf" srcId="{38AF67A5-FB88-4CC5-8200-7733315D7CF6}" destId="{5A889E78-221D-40AF-ABFF-E28F9FDE29B4}" srcOrd="0" destOrd="1" presId="urn:microsoft.com/office/officeart/2005/8/layout/list1"/>
    <dgm:cxn modelId="{4C5D33F0-9381-4059-8410-1C4BC45C5E7B}" srcId="{40911BC0-87E2-4C4E-8A8D-EA4514434354}" destId="{1F6B3992-B3B4-4B26-BD4F-B54A9D8856E6}" srcOrd="3" destOrd="0" parTransId="{486888BE-BD5E-4439-A4B2-33FDEF7BDD6F}" sibTransId="{E6961018-9C8D-4061-A2AA-A0B7F064A280}"/>
    <dgm:cxn modelId="{B26EAEF6-89B0-4C9D-B72E-B7BE13335148}" srcId="{40911BC0-87E2-4C4E-8A8D-EA4514434354}" destId="{1B6C9BA7-12DE-4D86-B033-E26255215AD7}" srcOrd="0" destOrd="0" parTransId="{3FACA63D-069E-46D3-AC41-9BD03C321A96}" sibTransId="{4FD8EC3C-8148-460F-BDC3-AE5E2753648E}"/>
    <dgm:cxn modelId="{FB5FAB34-7789-47F0-A581-483AF1D1B1CC}" type="presParOf" srcId="{19E4B364-06B5-4B58-BE4D-46AC58DB1F41}" destId="{30324ACA-CF11-4A10-A871-BB1BD8ED32D6}" srcOrd="0" destOrd="0" presId="urn:microsoft.com/office/officeart/2005/8/layout/list1"/>
    <dgm:cxn modelId="{56D35B24-1492-4870-8050-9A2EA3409208}" type="presParOf" srcId="{30324ACA-CF11-4A10-A871-BB1BD8ED32D6}" destId="{38B51AFA-BA82-49BC-8EE2-110038BE7968}" srcOrd="0" destOrd="0" presId="urn:microsoft.com/office/officeart/2005/8/layout/list1"/>
    <dgm:cxn modelId="{85E705A8-9345-4C7E-8F28-E94497D68735}" type="presParOf" srcId="{30324ACA-CF11-4A10-A871-BB1BD8ED32D6}" destId="{41AA2385-1C66-4820-B01E-6FE328EF24C8}" srcOrd="1" destOrd="0" presId="urn:microsoft.com/office/officeart/2005/8/layout/list1"/>
    <dgm:cxn modelId="{8F7B14D6-1840-403C-883C-70DD8148939A}" type="presParOf" srcId="{19E4B364-06B5-4B58-BE4D-46AC58DB1F41}" destId="{1F14991F-AC98-4361-BFEC-9E396B9C2192}" srcOrd="1" destOrd="0" presId="urn:microsoft.com/office/officeart/2005/8/layout/list1"/>
    <dgm:cxn modelId="{4EA1D2E7-7829-45B7-B3D0-7941D07FC011}" type="presParOf" srcId="{19E4B364-06B5-4B58-BE4D-46AC58DB1F41}" destId="{5A889E78-221D-40AF-ABFF-E28F9FDE29B4}" srcOrd="2" destOrd="0" presId="urn:microsoft.com/office/officeart/2005/8/layout/list1"/>
    <dgm:cxn modelId="{582AB824-5115-4D97-A94D-D359F414CDFF}" type="presParOf" srcId="{19E4B364-06B5-4B58-BE4D-46AC58DB1F41}" destId="{950511A6-44ED-4FD2-894E-C151422C16A4}" srcOrd="3" destOrd="0" presId="urn:microsoft.com/office/officeart/2005/8/layout/list1"/>
    <dgm:cxn modelId="{A577D5FB-7FEB-4A39-894A-529145D819F3}" type="presParOf" srcId="{19E4B364-06B5-4B58-BE4D-46AC58DB1F41}" destId="{D8607408-9569-4308-A4D8-05E115F5097D}" srcOrd="4" destOrd="0" presId="urn:microsoft.com/office/officeart/2005/8/layout/list1"/>
    <dgm:cxn modelId="{AE53F9A2-D792-45DE-8612-41079E81BCF6}" type="presParOf" srcId="{D8607408-9569-4308-A4D8-05E115F5097D}" destId="{5971C14B-34A6-4B84-851E-E5C294306BB9}" srcOrd="0" destOrd="0" presId="urn:microsoft.com/office/officeart/2005/8/layout/list1"/>
    <dgm:cxn modelId="{ACCFA5C7-C1D0-44D7-8B0B-1C6A2185FA4D}" type="presParOf" srcId="{D8607408-9569-4308-A4D8-05E115F5097D}" destId="{15B5D5D0-BE10-466E-8932-C5EB0CC3595D}" srcOrd="1" destOrd="0" presId="urn:microsoft.com/office/officeart/2005/8/layout/list1"/>
    <dgm:cxn modelId="{2775F7C5-4823-47BD-988B-A2C112D93BD7}" type="presParOf" srcId="{19E4B364-06B5-4B58-BE4D-46AC58DB1F41}" destId="{38F86C4F-6FB7-47CE-BA14-F23645F46FF0}" srcOrd="5" destOrd="0" presId="urn:microsoft.com/office/officeart/2005/8/layout/list1"/>
    <dgm:cxn modelId="{82499D75-0255-468D-A9EE-8A908A60F009}" type="presParOf" srcId="{19E4B364-06B5-4B58-BE4D-46AC58DB1F41}" destId="{63785842-1465-47FD-ABB2-90ECBCDBAA2F}" srcOrd="6" destOrd="0" presId="urn:microsoft.com/office/officeart/2005/8/layout/list1"/>
    <dgm:cxn modelId="{F3BEC0C6-2D3A-4705-98CC-5C0AEC546F0F}" type="presParOf" srcId="{19E4B364-06B5-4B58-BE4D-46AC58DB1F41}" destId="{D3CE155A-946B-45CE-933C-9DA1B3BA90AB}" srcOrd="7" destOrd="0" presId="urn:microsoft.com/office/officeart/2005/8/layout/list1"/>
    <dgm:cxn modelId="{19994271-E7BE-4529-A98D-222160FCEA68}" type="presParOf" srcId="{19E4B364-06B5-4B58-BE4D-46AC58DB1F41}" destId="{8D52F7BC-39A4-47C3-A874-2B407A38402F}" srcOrd="8" destOrd="0" presId="urn:microsoft.com/office/officeart/2005/8/layout/list1"/>
    <dgm:cxn modelId="{4CA44867-BCC0-43E5-B555-47FA53E1D99C}" type="presParOf" srcId="{8D52F7BC-39A4-47C3-A874-2B407A38402F}" destId="{5A6E799A-F3DA-4137-BB61-EAA3EBDAC8FA}" srcOrd="0" destOrd="0" presId="urn:microsoft.com/office/officeart/2005/8/layout/list1"/>
    <dgm:cxn modelId="{07C9D2D9-2261-4F5F-AEA3-B4F3F5B7101E}" type="presParOf" srcId="{8D52F7BC-39A4-47C3-A874-2B407A38402F}" destId="{920543EF-3297-44AF-9966-E2F9229E96D9}" srcOrd="1" destOrd="0" presId="urn:microsoft.com/office/officeart/2005/8/layout/list1"/>
    <dgm:cxn modelId="{7BD0B544-9D51-49F0-A583-8390FC15739F}" type="presParOf" srcId="{19E4B364-06B5-4B58-BE4D-46AC58DB1F41}" destId="{8A1BE674-6088-4DCB-B4A5-ECDC4AC1B0AE}" srcOrd="9" destOrd="0" presId="urn:microsoft.com/office/officeart/2005/8/layout/list1"/>
    <dgm:cxn modelId="{C9EA5EEC-057F-476F-9974-90D3DB0310C7}" type="presParOf" srcId="{19E4B364-06B5-4B58-BE4D-46AC58DB1F41}" destId="{87D0B7B5-8890-4FA8-9AA5-83116673523E}" srcOrd="10" destOrd="0" presId="urn:microsoft.com/office/officeart/2005/8/layout/list1"/>
    <dgm:cxn modelId="{97B0C9C4-8C0F-4238-9EEA-76E3D599B6B5}" type="presParOf" srcId="{19E4B364-06B5-4B58-BE4D-46AC58DB1F41}" destId="{4819DB8F-A1CA-428E-A494-7BC9FCFF18B9}" srcOrd="11" destOrd="0" presId="urn:microsoft.com/office/officeart/2005/8/layout/list1"/>
    <dgm:cxn modelId="{7CC3150D-920F-43FA-9549-F5F9E4FBD49D}" type="presParOf" srcId="{19E4B364-06B5-4B58-BE4D-46AC58DB1F41}" destId="{890FED14-626C-4011-AEF8-6865804DDC59}" srcOrd="12" destOrd="0" presId="urn:microsoft.com/office/officeart/2005/8/layout/list1"/>
    <dgm:cxn modelId="{0D26692B-2B78-4714-BD19-7248A2E20267}" type="presParOf" srcId="{890FED14-626C-4011-AEF8-6865804DDC59}" destId="{D5F65189-7443-4CE1-BCA2-C0FF8FEF5ECB}" srcOrd="0" destOrd="0" presId="urn:microsoft.com/office/officeart/2005/8/layout/list1"/>
    <dgm:cxn modelId="{3760AF90-950B-4FD5-920F-FD5A83D32C60}" type="presParOf" srcId="{890FED14-626C-4011-AEF8-6865804DDC59}" destId="{0D2921F3-F5A9-4A0F-9D73-721D39AF4E94}" srcOrd="1" destOrd="0" presId="urn:microsoft.com/office/officeart/2005/8/layout/list1"/>
    <dgm:cxn modelId="{7FF90C66-DCA3-40C1-933A-FD09FCC776CD}" type="presParOf" srcId="{19E4B364-06B5-4B58-BE4D-46AC58DB1F41}" destId="{E0EC26CE-E2F2-4E7F-BF1F-4F0FF0549634}" srcOrd="13" destOrd="0" presId="urn:microsoft.com/office/officeart/2005/8/layout/list1"/>
    <dgm:cxn modelId="{5B368CEC-D927-4475-8A50-C62FBADFFE21}" type="presParOf" srcId="{19E4B364-06B5-4B58-BE4D-46AC58DB1F41}" destId="{2A42A38D-D888-4226-82EF-C3C936C624D8}" srcOrd="14" destOrd="0" presId="urn:microsoft.com/office/officeart/2005/8/layout/list1"/>
    <dgm:cxn modelId="{ABFBDF02-0BFB-40D8-AFB4-A1F65DB4F189}" type="presParOf" srcId="{19E4B364-06B5-4B58-BE4D-46AC58DB1F41}" destId="{62DEC937-7017-4138-90FC-BAB022A97CD5}" srcOrd="15" destOrd="0" presId="urn:microsoft.com/office/officeart/2005/8/layout/list1"/>
    <dgm:cxn modelId="{9DF1C9BB-2436-49E5-A548-989DB3553A3E}" type="presParOf" srcId="{19E4B364-06B5-4B58-BE4D-46AC58DB1F41}" destId="{4BAE6728-0B10-4534-BC36-0CE9953296F6}" srcOrd="16" destOrd="0" presId="urn:microsoft.com/office/officeart/2005/8/layout/list1"/>
    <dgm:cxn modelId="{AA297780-279A-4698-B97E-D512D1F9757E}" type="presParOf" srcId="{4BAE6728-0B10-4534-BC36-0CE9953296F6}" destId="{B6B9DD12-2976-411C-A72B-B67636ABB245}" srcOrd="0" destOrd="0" presId="urn:microsoft.com/office/officeart/2005/8/layout/list1"/>
    <dgm:cxn modelId="{EC2B5865-F442-46D3-ACE0-28EDF1C8249F}" type="presParOf" srcId="{4BAE6728-0B10-4534-BC36-0CE9953296F6}" destId="{EB8A5B45-111B-4342-BE16-4CC2E305D874}" srcOrd="1" destOrd="0" presId="urn:microsoft.com/office/officeart/2005/8/layout/list1"/>
    <dgm:cxn modelId="{739AB5B4-6428-4737-8D35-1E2BB32A5F67}" type="presParOf" srcId="{19E4B364-06B5-4B58-BE4D-46AC58DB1F41}" destId="{E774F428-4DB1-49AA-8723-F7EE7D38BE3D}" srcOrd="17" destOrd="0" presId="urn:microsoft.com/office/officeart/2005/8/layout/list1"/>
    <dgm:cxn modelId="{4872FC3E-7C8E-4C1A-AB1C-F1626AB8A2C5}" type="presParOf" srcId="{19E4B364-06B5-4B58-BE4D-46AC58DB1F41}" destId="{635AA038-94B0-4CE7-93D0-EAFDA62462D9}" srcOrd="18"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FBAAB599-70ED-4AAF-9456-60217A828634}"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3CDC15CD-5D12-4D18-BBFE-53BBCB93106B}">
      <dgm:prSet/>
      <dgm:spPr/>
      <dgm:t>
        <a:bodyPr/>
        <a:lstStyle/>
        <a:p>
          <a:r>
            <a:rPr lang="en-US"/>
            <a:t>Agency can add &amp; delete mortgage companies, add loan numbers, and update mailing addresses.</a:t>
          </a:r>
        </a:p>
      </dgm:t>
    </dgm:pt>
    <dgm:pt modelId="{DEE73D7F-BEB6-4FA4-AE03-48D007A68B33}" type="parTrans" cxnId="{BC79A2C1-9701-4E36-B825-0C4E98CD7F18}">
      <dgm:prSet/>
      <dgm:spPr/>
      <dgm:t>
        <a:bodyPr/>
        <a:lstStyle/>
        <a:p>
          <a:endParaRPr lang="en-US"/>
        </a:p>
      </dgm:t>
    </dgm:pt>
    <dgm:pt modelId="{5AD1F494-21DE-44C4-BC46-BADC493E0A3B}" type="sibTrans" cxnId="{BC79A2C1-9701-4E36-B825-0C4E98CD7F18}">
      <dgm:prSet/>
      <dgm:spPr/>
      <dgm:t>
        <a:bodyPr/>
        <a:lstStyle/>
        <a:p>
          <a:endParaRPr lang="en-US"/>
        </a:p>
      </dgm:t>
    </dgm:pt>
    <dgm:pt modelId="{C1A3A2D1-C694-4F12-9CDB-A70651883EE8}">
      <dgm:prSet/>
      <dgm:spPr/>
      <dgm:t>
        <a:bodyPr/>
        <a:lstStyle/>
        <a:p>
          <a:r>
            <a:rPr lang="en-US"/>
            <a:t>All named insured signatures are required for increases, decreases, name changes.</a:t>
          </a:r>
        </a:p>
      </dgm:t>
    </dgm:pt>
    <dgm:pt modelId="{099C95E1-4431-420B-9592-1F061CE0FA57}" type="parTrans" cxnId="{13068188-AF6F-463C-A140-C5F89BD96C13}">
      <dgm:prSet/>
      <dgm:spPr/>
      <dgm:t>
        <a:bodyPr/>
        <a:lstStyle/>
        <a:p>
          <a:endParaRPr lang="en-US"/>
        </a:p>
      </dgm:t>
    </dgm:pt>
    <dgm:pt modelId="{5837F375-E551-48C9-9518-C3C3950CFDA0}" type="sibTrans" cxnId="{13068188-AF6F-463C-A140-C5F89BD96C13}">
      <dgm:prSet/>
      <dgm:spPr/>
      <dgm:t>
        <a:bodyPr/>
        <a:lstStyle/>
        <a:p>
          <a:endParaRPr lang="en-US"/>
        </a:p>
      </dgm:t>
    </dgm:pt>
    <dgm:pt modelId="{1AD33F64-FBB5-4559-901E-91E6E8FA1165}">
      <dgm:prSet/>
      <dgm:spPr/>
      <dgm:t>
        <a:bodyPr/>
        <a:lstStyle/>
        <a:p>
          <a:r>
            <a:rPr lang="en-US"/>
            <a:t>Death certificates required to remove a deceased from the policy. If adding a named insured to replace the deceased, then a copy of a legal document showing the home is in the named insured added.</a:t>
          </a:r>
        </a:p>
      </dgm:t>
    </dgm:pt>
    <dgm:pt modelId="{68990964-A6FF-43F1-AB8C-64B5DC6EAD3F}" type="parTrans" cxnId="{03D6AA8E-1B44-4CDF-8586-855AA9F07524}">
      <dgm:prSet/>
      <dgm:spPr/>
      <dgm:t>
        <a:bodyPr/>
        <a:lstStyle/>
        <a:p>
          <a:endParaRPr lang="en-US"/>
        </a:p>
      </dgm:t>
    </dgm:pt>
    <dgm:pt modelId="{0F6F9B4F-B55C-41C6-8472-11110C52E03F}" type="sibTrans" cxnId="{03D6AA8E-1B44-4CDF-8586-855AA9F07524}">
      <dgm:prSet/>
      <dgm:spPr/>
      <dgm:t>
        <a:bodyPr/>
        <a:lstStyle/>
        <a:p>
          <a:endParaRPr lang="en-US"/>
        </a:p>
      </dgm:t>
    </dgm:pt>
    <dgm:pt modelId="{E6AFE8CD-068D-40C0-AD3D-EA3A3837383F}">
      <dgm:prSet/>
      <dgm:spPr/>
      <dgm:t>
        <a:bodyPr/>
        <a:lstStyle/>
        <a:p>
          <a:r>
            <a:rPr lang="en-US"/>
            <a:t>Billing screen shows all payments posted to the account and billing schedule for 4-pay policies.</a:t>
          </a:r>
        </a:p>
      </dgm:t>
    </dgm:pt>
    <dgm:pt modelId="{F1A5B5A1-DB8E-4611-AFB1-187319A6245E}" type="parTrans" cxnId="{390BCFC7-EC80-4681-8228-7E9A5A255375}">
      <dgm:prSet/>
      <dgm:spPr/>
      <dgm:t>
        <a:bodyPr/>
        <a:lstStyle/>
        <a:p>
          <a:endParaRPr lang="en-US"/>
        </a:p>
      </dgm:t>
    </dgm:pt>
    <dgm:pt modelId="{E9241839-D1F8-4E28-9864-956E5E9055DF}" type="sibTrans" cxnId="{390BCFC7-EC80-4681-8228-7E9A5A255375}">
      <dgm:prSet/>
      <dgm:spPr/>
      <dgm:t>
        <a:bodyPr/>
        <a:lstStyle/>
        <a:p>
          <a:endParaRPr lang="en-US"/>
        </a:p>
      </dgm:t>
    </dgm:pt>
    <dgm:pt modelId="{46957455-395E-4ED0-9758-7DEEBE049AA3}">
      <dgm:prSet/>
      <dgm:spPr>
        <a:solidFill>
          <a:schemeClr val="accent2"/>
        </a:solidFill>
      </dgm:spPr>
      <dgm:t>
        <a:bodyPr/>
        <a:lstStyle/>
        <a:p>
          <a:r>
            <a:rPr lang="en-US"/>
            <a:t>History tab will show policy transactions.</a:t>
          </a:r>
        </a:p>
      </dgm:t>
    </dgm:pt>
    <dgm:pt modelId="{21B4E4FA-DD7C-4C01-AB5B-ACBA47EC153E}" type="parTrans" cxnId="{7A52E610-01B5-42F7-A7EE-68E42371E1CF}">
      <dgm:prSet/>
      <dgm:spPr/>
      <dgm:t>
        <a:bodyPr/>
        <a:lstStyle/>
        <a:p>
          <a:endParaRPr lang="en-US"/>
        </a:p>
      </dgm:t>
    </dgm:pt>
    <dgm:pt modelId="{9B5C1DE9-F0CA-42C6-9DBC-EB897607AE8A}" type="sibTrans" cxnId="{7A52E610-01B5-42F7-A7EE-68E42371E1CF}">
      <dgm:prSet/>
      <dgm:spPr/>
      <dgm:t>
        <a:bodyPr/>
        <a:lstStyle/>
        <a:p>
          <a:endParaRPr lang="en-US"/>
        </a:p>
      </dgm:t>
    </dgm:pt>
    <dgm:pt modelId="{BA236CF5-4791-42A2-8522-0A887BCBD5F2}" type="pres">
      <dgm:prSet presAssocID="{FBAAB599-70ED-4AAF-9456-60217A828634}" presName="linear" presStyleCnt="0">
        <dgm:presLayoutVars>
          <dgm:animLvl val="lvl"/>
          <dgm:resizeHandles val="exact"/>
        </dgm:presLayoutVars>
      </dgm:prSet>
      <dgm:spPr/>
    </dgm:pt>
    <dgm:pt modelId="{BE08509C-F76C-4134-B739-A7F86D53168B}" type="pres">
      <dgm:prSet presAssocID="{3CDC15CD-5D12-4D18-BBFE-53BBCB93106B}" presName="parentText" presStyleLbl="node1" presStyleIdx="0" presStyleCnt="5" custScaleY="103325">
        <dgm:presLayoutVars>
          <dgm:chMax val="0"/>
          <dgm:bulletEnabled val="1"/>
        </dgm:presLayoutVars>
      </dgm:prSet>
      <dgm:spPr/>
    </dgm:pt>
    <dgm:pt modelId="{786F40D6-8FD3-4F08-914B-5A6EAAB148AE}" type="pres">
      <dgm:prSet presAssocID="{5AD1F494-21DE-44C4-BC46-BADC493E0A3B}" presName="spacer" presStyleCnt="0"/>
      <dgm:spPr/>
    </dgm:pt>
    <dgm:pt modelId="{3CF59A4D-8166-49A8-80A6-03B45135067D}" type="pres">
      <dgm:prSet presAssocID="{C1A3A2D1-C694-4F12-9CDB-A70651883EE8}" presName="parentText" presStyleLbl="node1" presStyleIdx="1" presStyleCnt="5">
        <dgm:presLayoutVars>
          <dgm:chMax val="0"/>
          <dgm:bulletEnabled val="1"/>
        </dgm:presLayoutVars>
      </dgm:prSet>
      <dgm:spPr/>
    </dgm:pt>
    <dgm:pt modelId="{C648967A-F161-4517-AB59-F828DCF057FE}" type="pres">
      <dgm:prSet presAssocID="{5837F375-E551-48C9-9518-C3C3950CFDA0}" presName="spacer" presStyleCnt="0"/>
      <dgm:spPr/>
    </dgm:pt>
    <dgm:pt modelId="{A885D614-DE6C-4884-A990-C7BB170ADC19}" type="pres">
      <dgm:prSet presAssocID="{1AD33F64-FBB5-4559-901E-91E6E8FA1165}" presName="parentText" presStyleLbl="node1" presStyleIdx="2" presStyleCnt="5">
        <dgm:presLayoutVars>
          <dgm:chMax val="0"/>
          <dgm:bulletEnabled val="1"/>
        </dgm:presLayoutVars>
      </dgm:prSet>
      <dgm:spPr/>
    </dgm:pt>
    <dgm:pt modelId="{4587291E-87FB-47B2-9853-9B2AD0ED30EE}" type="pres">
      <dgm:prSet presAssocID="{0F6F9B4F-B55C-41C6-8472-11110C52E03F}" presName="spacer" presStyleCnt="0"/>
      <dgm:spPr/>
    </dgm:pt>
    <dgm:pt modelId="{200990E9-0E37-462D-B4D1-258DB8D1D217}" type="pres">
      <dgm:prSet presAssocID="{E6AFE8CD-068D-40C0-AD3D-EA3A3837383F}" presName="parentText" presStyleLbl="node1" presStyleIdx="3" presStyleCnt="5">
        <dgm:presLayoutVars>
          <dgm:chMax val="0"/>
          <dgm:bulletEnabled val="1"/>
        </dgm:presLayoutVars>
      </dgm:prSet>
      <dgm:spPr/>
    </dgm:pt>
    <dgm:pt modelId="{6EEE9ED8-FB9B-4057-85C4-B4C2833EDB9C}" type="pres">
      <dgm:prSet presAssocID="{E9241839-D1F8-4E28-9864-956E5E9055DF}" presName="spacer" presStyleCnt="0"/>
      <dgm:spPr/>
    </dgm:pt>
    <dgm:pt modelId="{5E8A0AD5-4756-4F44-BAB5-3ADF1CDDF38B}" type="pres">
      <dgm:prSet presAssocID="{46957455-395E-4ED0-9758-7DEEBE049AA3}" presName="parentText" presStyleLbl="node1" presStyleIdx="4" presStyleCnt="5">
        <dgm:presLayoutVars>
          <dgm:chMax val="0"/>
          <dgm:bulletEnabled val="1"/>
        </dgm:presLayoutVars>
      </dgm:prSet>
      <dgm:spPr/>
    </dgm:pt>
  </dgm:ptLst>
  <dgm:cxnLst>
    <dgm:cxn modelId="{7A52E610-01B5-42F7-A7EE-68E42371E1CF}" srcId="{FBAAB599-70ED-4AAF-9456-60217A828634}" destId="{46957455-395E-4ED0-9758-7DEEBE049AA3}" srcOrd="4" destOrd="0" parTransId="{21B4E4FA-DD7C-4C01-AB5B-ACBA47EC153E}" sibTransId="{9B5C1DE9-F0CA-42C6-9DBC-EB897607AE8A}"/>
    <dgm:cxn modelId="{790A7B5B-084E-49F3-AE3C-1F11EEA655F3}" type="presOf" srcId="{3CDC15CD-5D12-4D18-BBFE-53BBCB93106B}" destId="{BE08509C-F76C-4134-B739-A7F86D53168B}" srcOrd="0" destOrd="0" presId="urn:microsoft.com/office/officeart/2005/8/layout/vList2"/>
    <dgm:cxn modelId="{D9DC456C-6D10-48EE-8800-C0D244904D27}" type="presOf" srcId="{FBAAB599-70ED-4AAF-9456-60217A828634}" destId="{BA236CF5-4791-42A2-8522-0A887BCBD5F2}" srcOrd="0" destOrd="0" presId="urn:microsoft.com/office/officeart/2005/8/layout/vList2"/>
    <dgm:cxn modelId="{13068188-AF6F-463C-A140-C5F89BD96C13}" srcId="{FBAAB599-70ED-4AAF-9456-60217A828634}" destId="{C1A3A2D1-C694-4F12-9CDB-A70651883EE8}" srcOrd="1" destOrd="0" parTransId="{099C95E1-4431-420B-9592-1F061CE0FA57}" sibTransId="{5837F375-E551-48C9-9518-C3C3950CFDA0}"/>
    <dgm:cxn modelId="{03D6AA8E-1B44-4CDF-8586-855AA9F07524}" srcId="{FBAAB599-70ED-4AAF-9456-60217A828634}" destId="{1AD33F64-FBB5-4559-901E-91E6E8FA1165}" srcOrd="2" destOrd="0" parTransId="{68990964-A6FF-43F1-AB8C-64B5DC6EAD3F}" sibTransId="{0F6F9B4F-B55C-41C6-8472-11110C52E03F}"/>
    <dgm:cxn modelId="{22112997-9C83-4A0F-819A-D39ACBE7412C}" type="presOf" srcId="{E6AFE8CD-068D-40C0-AD3D-EA3A3837383F}" destId="{200990E9-0E37-462D-B4D1-258DB8D1D217}" srcOrd="0" destOrd="0" presId="urn:microsoft.com/office/officeart/2005/8/layout/vList2"/>
    <dgm:cxn modelId="{F1D983AE-C040-40FA-AC7E-26794500CBFA}" type="presOf" srcId="{1AD33F64-FBB5-4559-901E-91E6E8FA1165}" destId="{A885D614-DE6C-4884-A990-C7BB170ADC19}" srcOrd="0" destOrd="0" presId="urn:microsoft.com/office/officeart/2005/8/layout/vList2"/>
    <dgm:cxn modelId="{BC79A2C1-9701-4E36-B825-0C4E98CD7F18}" srcId="{FBAAB599-70ED-4AAF-9456-60217A828634}" destId="{3CDC15CD-5D12-4D18-BBFE-53BBCB93106B}" srcOrd="0" destOrd="0" parTransId="{DEE73D7F-BEB6-4FA4-AE03-48D007A68B33}" sibTransId="{5AD1F494-21DE-44C4-BC46-BADC493E0A3B}"/>
    <dgm:cxn modelId="{390BCFC7-EC80-4681-8228-7E9A5A255375}" srcId="{FBAAB599-70ED-4AAF-9456-60217A828634}" destId="{E6AFE8CD-068D-40C0-AD3D-EA3A3837383F}" srcOrd="3" destOrd="0" parTransId="{F1A5B5A1-DB8E-4611-AFB1-187319A6245E}" sibTransId="{E9241839-D1F8-4E28-9864-956E5E9055DF}"/>
    <dgm:cxn modelId="{2D5752D4-4302-46F3-938E-704FC291A085}" type="presOf" srcId="{C1A3A2D1-C694-4F12-9CDB-A70651883EE8}" destId="{3CF59A4D-8166-49A8-80A6-03B45135067D}" srcOrd="0" destOrd="0" presId="urn:microsoft.com/office/officeart/2005/8/layout/vList2"/>
    <dgm:cxn modelId="{F80BB2E0-62BA-4BE4-89C7-121B0DF692DA}" type="presOf" srcId="{46957455-395E-4ED0-9758-7DEEBE049AA3}" destId="{5E8A0AD5-4756-4F44-BAB5-3ADF1CDDF38B}" srcOrd="0" destOrd="0" presId="urn:microsoft.com/office/officeart/2005/8/layout/vList2"/>
    <dgm:cxn modelId="{4D4F88AC-1B0F-48FC-8ED2-1A6B50F8F792}" type="presParOf" srcId="{BA236CF5-4791-42A2-8522-0A887BCBD5F2}" destId="{BE08509C-F76C-4134-B739-A7F86D53168B}" srcOrd="0" destOrd="0" presId="urn:microsoft.com/office/officeart/2005/8/layout/vList2"/>
    <dgm:cxn modelId="{22085940-2352-4748-93AC-8FFC9D95FB70}" type="presParOf" srcId="{BA236CF5-4791-42A2-8522-0A887BCBD5F2}" destId="{786F40D6-8FD3-4F08-914B-5A6EAAB148AE}" srcOrd="1" destOrd="0" presId="urn:microsoft.com/office/officeart/2005/8/layout/vList2"/>
    <dgm:cxn modelId="{B10F497D-23A2-4D30-90B3-772B96DC160B}" type="presParOf" srcId="{BA236CF5-4791-42A2-8522-0A887BCBD5F2}" destId="{3CF59A4D-8166-49A8-80A6-03B45135067D}" srcOrd="2" destOrd="0" presId="urn:microsoft.com/office/officeart/2005/8/layout/vList2"/>
    <dgm:cxn modelId="{332AC911-F901-4843-8291-D156E97D3896}" type="presParOf" srcId="{BA236CF5-4791-42A2-8522-0A887BCBD5F2}" destId="{C648967A-F161-4517-AB59-F828DCF057FE}" srcOrd="3" destOrd="0" presId="urn:microsoft.com/office/officeart/2005/8/layout/vList2"/>
    <dgm:cxn modelId="{6DE1DE4B-4CDD-4B77-B32C-90A7961838DE}" type="presParOf" srcId="{BA236CF5-4791-42A2-8522-0A887BCBD5F2}" destId="{A885D614-DE6C-4884-A990-C7BB170ADC19}" srcOrd="4" destOrd="0" presId="urn:microsoft.com/office/officeart/2005/8/layout/vList2"/>
    <dgm:cxn modelId="{48950E6C-C083-4A0F-BFA5-A66D723BD60F}" type="presParOf" srcId="{BA236CF5-4791-42A2-8522-0A887BCBD5F2}" destId="{4587291E-87FB-47B2-9853-9B2AD0ED30EE}" srcOrd="5" destOrd="0" presId="urn:microsoft.com/office/officeart/2005/8/layout/vList2"/>
    <dgm:cxn modelId="{5129024B-F020-43D8-859C-EBA9F34C5401}" type="presParOf" srcId="{BA236CF5-4791-42A2-8522-0A887BCBD5F2}" destId="{200990E9-0E37-462D-B4D1-258DB8D1D217}" srcOrd="6" destOrd="0" presId="urn:microsoft.com/office/officeart/2005/8/layout/vList2"/>
    <dgm:cxn modelId="{F7C13D47-B63B-4C2F-8C4E-7366C18E6F0D}" type="presParOf" srcId="{BA236CF5-4791-42A2-8522-0A887BCBD5F2}" destId="{6EEE9ED8-FB9B-4057-85C4-B4C2833EDB9C}" srcOrd="7" destOrd="0" presId="urn:microsoft.com/office/officeart/2005/8/layout/vList2"/>
    <dgm:cxn modelId="{1F3FE564-48FA-45D3-9AA6-04EF9008EF08}" type="presParOf" srcId="{BA236CF5-4791-42A2-8522-0A887BCBD5F2}" destId="{5E8A0AD5-4756-4F44-BAB5-3ADF1CDDF38B}"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FD514B0D-6197-494D-9C83-F819FBD06914}"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40075444-DCF2-4934-A39E-0FB466C72305}">
      <dgm:prSet/>
      <dgm:spPr/>
      <dgm:t>
        <a:bodyPr/>
        <a:lstStyle/>
        <a:p>
          <a:r>
            <a:rPr lang="en-US" dirty="0"/>
            <a:t>Fully Earned Annual Premium Rule- 4 Exceptions</a:t>
          </a:r>
        </a:p>
      </dgm:t>
    </dgm:pt>
    <dgm:pt modelId="{CE8CC54F-7935-4DFA-8D81-7379C433570A}" type="parTrans" cxnId="{E1330C6C-B1AD-4F79-AC14-882D9DE9213E}">
      <dgm:prSet/>
      <dgm:spPr/>
      <dgm:t>
        <a:bodyPr/>
        <a:lstStyle/>
        <a:p>
          <a:endParaRPr lang="en-US"/>
        </a:p>
      </dgm:t>
    </dgm:pt>
    <dgm:pt modelId="{A7888BFE-FBCF-4C79-8E72-A918DF059BF3}" type="sibTrans" cxnId="{E1330C6C-B1AD-4F79-AC14-882D9DE9213E}">
      <dgm:prSet/>
      <dgm:spPr/>
      <dgm:t>
        <a:bodyPr/>
        <a:lstStyle/>
        <a:p>
          <a:endParaRPr lang="en-US"/>
        </a:p>
      </dgm:t>
    </dgm:pt>
    <dgm:pt modelId="{918DB9E4-4B46-41CF-A160-5FDCBA13E1F1}">
      <dgm:prSet/>
      <dgm:spPr/>
      <dgm:t>
        <a:bodyPr/>
        <a:lstStyle/>
        <a:p>
          <a:r>
            <a:rPr lang="en-US" dirty="0"/>
            <a:t>1. Wind &amp; Hail coverage is placed with another carrier- Copy of the declaration page showing wind is included.</a:t>
          </a:r>
        </a:p>
      </dgm:t>
    </dgm:pt>
    <dgm:pt modelId="{38BA52B1-5FBE-4EC2-872B-B9D37C7EAB33}" type="parTrans" cxnId="{9643F435-2752-4BA0-AEB6-7F2C04D0C200}">
      <dgm:prSet/>
      <dgm:spPr/>
      <dgm:t>
        <a:bodyPr/>
        <a:lstStyle/>
        <a:p>
          <a:endParaRPr lang="en-US"/>
        </a:p>
      </dgm:t>
    </dgm:pt>
    <dgm:pt modelId="{A9513341-3525-4A25-8355-BA9E70CC225E}" type="sibTrans" cxnId="{9643F435-2752-4BA0-AEB6-7F2C04D0C200}">
      <dgm:prSet/>
      <dgm:spPr/>
      <dgm:t>
        <a:bodyPr/>
        <a:lstStyle/>
        <a:p>
          <a:endParaRPr lang="en-US"/>
        </a:p>
      </dgm:t>
    </dgm:pt>
    <dgm:pt modelId="{EA14B62F-7D15-4CD1-9D89-C91C3713004D}">
      <dgm:prSet/>
      <dgm:spPr/>
      <dgm:t>
        <a:bodyPr/>
        <a:lstStyle/>
        <a:p>
          <a:r>
            <a:rPr lang="en-US" dirty="0"/>
            <a:t>2. Property is sold- Copy of the signed HUD settlement statement or warranty deed is required.</a:t>
          </a:r>
        </a:p>
      </dgm:t>
    </dgm:pt>
    <dgm:pt modelId="{F7E98881-6E5D-4071-A69E-375C34370F42}" type="parTrans" cxnId="{FC1F6598-B849-434C-9E55-3A61D6034CAD}">
      <dgm:prSet/>
      <dgm:spPr/>
      <dgm:t>
        <a:bodyPr/>
        <a:lstStyle/>
        <a:p>
          <a:endParaRPr lang="en-US"/>
        </a:p>
      </dgm:t>
    </dgm:pt>
    <dgm:pt modelId="{D1EE7FAF-EEE7-4C40-9ADB-75A4B675925F}" type="sibTrans" cxnId="{FC1F6598-B849-434C-9E55-3A61D6034CAD}">
      <dgm:prSet/>
      <dgm:spPr/>
      <dgm:t>
        <a:bodyPr/>
        <a:lstStyle/>
        <a:p>
          <a:endParaRPr lang="en-US"/>
        </a:p>
      </dgm:t>
    </dgm:pt>
    <dgm:pt modelId="{994D8D35-7AE5-4D53-B8CA-5BB61AE3D93A}">
      <dgm:prSet/>
      <dgm:spPr/>
      <dgm:t>
        <a:bodyPr/>
        <a:lstStyle/>
        <a:p>
          <a:r>
            <a:rPr lang="en-US" dirty="0"/>
            <a:t>3. Total loss on covered location.</a:t>
          </a:r>
        </a:p>
      </dgm:t>
    </dgm:pt>
    <dgm:pt modelId="{BD5D8D7B-7D8F-4D11-8F3F-3B5B40862AFD}" type="parTrans" cxnId="{A13C35A1-BF6D-4D23-962E-DC7B457576CA}">
      <dgm:prSet/>
      <dgm:spPr/>
      <dgm:t>
        <a:bodyPr/>
        <a:lstStyle/>
        <a:p>
          <a:endParaRPr lang="en-US"/>
        </a:p>
      </dgm:t>
    </dgm:pt>
    <dgm:pt modelId="{1D477D7F-DDE3-4907-B69B-9A799E9C21A4}" type="sibTrans" cxnId="{A13C35A1-BF6D-4D23-962E-DC7B457576CA}">
      <dgm:prSet/>
      <dgm:spPr/>
      <dgm:t>
        <a:bodyPr/>
        <a:lstStyle/>
        <a:p>
          <a:endParaRPr lang="en-US"/>
        </a:p>
      </dgm:t>
    </dgm:pt>
    <dgm:pt modelId="{72297CB7-F987-4A20-A0A2-877B9FD656A5}">
      <dgm:prSet/>
      <dgm:spPr/>
      <dgm:t>
        <a:bodyPr/>
        <a:lstStyle/>
        <a:p>
          <a:r>
            <a:rPr lang="en-US" dirty="0"/>
            <a:t>4. Underwriting reasons.</a:t>
          </a:r>
        </a:p>
      </dgm:t>
    </dgm:pt>
    <dgm:pt modelId="{55FC53B5-FCB5-4EA9-93A9-3F0DAC56C4BA}" type="parTrans" cxnId="{F2ECC603-F5E3-4B72-9FEE-0D976646FFCC}">
      <dgm:prSet/>
      <dgm:spPr/>
      <dgm:t>
        <a:bodyPr/>
        <a:lstStyle/>
        <a:p>
          <a:endParaRPr lang="en-US"/>
        </a:p>
      </dgm:t>
    </dgm:pt>
    <dgm:pt modelId="{71C878F9-F816-490B-B98E-A0419F4D6909}" type="sibTrans" cxnId="{F2ECC603-F5E3-4B72-9FEE-0D976646FFCC}">
      <dgm:prSet/>
      <dgm:spPr/>
      <dgm:t>
        <a:bodyPr/>
        <a:lstStyle/>
        <a:p>
          <a:endParaRPr lang="en-US"/>
        </a:p>
      </dgm:t>
    </dgm:pt>
    <dgm:pt modelId="{595CF11F-FC34-45D9-8E1D-1236D948DC8E}">
      <dgm:prSet/>
      <dgm:spPr/>
      <dgm:t>
        <a:bodyPr/>
        <a:lstStyle/>
        <a:p>
          <a:r>
            <a:rPr lang="en-US" dirty="0"/>
            <a:t>All named insureds signatures are required on cancellations</a:t>
          </a:r>
        </a:p>
      </dgm:t>
    </dgm:pt>
    <dgm:pt modelId="{2C722590-8C70-4456-87BC-42DFBA9C0D86}" type="parTrans" cxnId="{29E0439F-F48E-469C-B188-B33087250720}">
      <dgm:prSet/>
      <dgm:spPr/>
      <dgm:t>
        <a:bodyPr/>
        <a:lstStyle/>
        <a:p>
          <a:endParaRPr lang="en-US"/>
        </a:p>
      </dgm:t>
    </dgm:pt>
    <dgm:pt modelId="{D3D63891-3EAD-4EC9-98DD-E7E1E02B7EDF}" type="sibTrans" cxnId="{29E0439F-F48E-469C-B188-B33087250720}">
      <dgm:prSet/>
      <dgm:spPr/>
      <dgm:t>
        <a:bodyPr/>
        <a:lstStyle/>
        <a:p>
          <a:endParaRPr lang="en-US"/>
        </a:p>
      </dgm:t>
    </dgm:pt>
    <dgm:pt modelId="{0702D944-ED40-4F8D-B650-A42218836433}" type="pres">
      <dgm:prSet presAssocID="{FD514B0D-6197-494D-9C83-F819FBD06914}" presName="linear" presStyleCnt="0">
        <dgm:presLayoutVars>
          <dgm:animLvl val="lvl"/>
          <dgm:resizeHandles val="exact"/>
        </dgm:presLayoutVars>
      </dgm:prSet>
      <dgm:spPr/>
    </dgm:pt>
    <dgm:pt modelId="{72C916E7-C8DA-46B9-93C4-F48D6AB2B602}" type="pres">
      <dgm:prSet presAssocID="{40075444-DCF2-4934-A39E-0FB466C72305}" presName="parentText" presStyleLbl="node1" presStyleIdx="0" presStyleCnt="6" custLinFactNeighborX="-436" custLinFactNeighborY="-17786">
        <dgm:presLayoutVars>
          <dgm:chMax val="0"/>
          <dgm:bulletEnabled val="1"/>
        </dgm:presLayoutVars>
      </dgm:prSet>
      <dgm:spPr/>
    </dgm:pt>
    <dgm:pt modelId="{E132EEF1-E46A-4FD5-8C61-CB3027C880A9}" type="pres">
      <dgm:prSet presAssocID="{A7888BFE-FBCF-4C79-8E72-A918DF059BF3}" presName="spacer" presStyleCnt="0"/>
      <dgm:spPr/>
    </dgm:pt>
    <dgm:pt modelId="{594325E7-DF0A-4B21-AFB7-D39818089AEE}" type="pres">
      <dgm:prSet presAssocID="{918DB9E4-4B46-41CF-A160-5FDCBA13E1F1}" presName="parentText" presStyleLbl="node1" presStyleIdx="1" presStyleCnt="6">
        <dgm:presLayoutVars>
          <dgm:chMax val="0"/>
          <dgm:bulletEnabled val="1"/>
        </dgm:presLayoutVars>
      </dgm:prSet>
      <dgm:spPr/>
    </dgm:pt>
    <dgm:pt modelId="{4A9381DC-7A48-4BB3-A942-B6CDD69F514A}" type="pres">
      <dgm:prSet presAssocID="{A9513341-3525-4A25-8355-BA9E70CC225E}" presName="spacer" presStyleCnt="0"/>
      <dgm:spPr/>
    </dgm:pt>
    <dgm:pt modelId="{71F17E42-7175-4076-8B36-6C0A04B62C87}" type="pres">
      <dgm:prSet presAssocID="{EA14B62F-7D15-4CD1-9D89-C91C3713004D}" presName="parentText" presStyleLbl="node1" presStyleIdx="2" presStyleCnt="6">
        <dgm:presLayoutVars>
          <dgm:chMax val="0"/>
          <dgm:bulletEnabled val="1"/>
        </dgm:presLayoutVars>
      </dgm:prSet>
      <dgm:spPr/>
    </dgm:pt>
    <dgm:pt modelId="{41FE0584-B3E8-4E2C-A92E-8737F1FAD9A4}" type="pres">
      <dgm:prSet presAssocID="{D1EE7FAF-EEE7-4C40-9ADB-75A4B675925F}" presName="spacer" presStyleCnt="0"/>
      <dgm:spPr/>
    </dgm:pt>
    <dgm:pt modelId="{35EDA788-6F3B-4894-ADD2-7BC7217A1B39}" type="pres">
      <dgm:prSet presAssocID="{994D8D35-7AE5-4D53-B8CA-5BB61AE3D93A}" presName="parentText" presStyleLbl="node1" presStyleIdx="3" presStyleCnt="6">
        <dgm:presLayoutVars>
          <dgm:chMax val="0"/>
          <dgm:bulletEnabled val="1"/>
        </dgm:presLayoutVars>
      </dgm:prSet>
      <dgm:spPr/>
    </dgm:pt>
    <dgm:pt modelId="{CB524E93-D0E9-4FE0-BCEB-EA6EA1D7C175}" type="pres">
      <dgm:prSet presAssocID="{1D477D7F-DDE3-4907-B69B-9A799E9C21A4}" presName="spacer" presStyleCnt="0"/>
      <dgm:spPr/>
    </dgm:pt>
    <dgm:pt modelId="{8BA00CE4-A087-4E45-9430-1E140DAA2F7F}" type="pres">
      <dgm:prSet presAssocID="{72297CB7-F987-4A20-A0A2-877B9FD656A5}" presName="parentText" presStyleLbl="node1" presStyleIdx="4" presStyleCnt="6">
        <dgm:presLayoutVars>
          <dgm:chMax val="0"/>
          <dgm:bulletEnabled val="1"/>
        </dgm:presLayoutVars>
      </dgm:prSet>
      <dgm:spPr/>
    </dgm:pt>
    <dgm:pt modelId="{CA7D3F6B-30C3-4890-82C5-833B71A91099}" type="pres">
      <dgm:prSet presAssocID="{71C878F9-F816-490B-B98E-A0419F4D6909}" presName="spacer" presStyleCnt="0"/>
      <dgm:spPr/>
    </dgm:pt>
    <dgm:pt modelId="{A32ECF12-205C-40A4-9057-5B9DAB740408}" type="pres">
      <dgm:prSet presAssocID="{595CF11F-FC34-45D9-8E1D-1236D948DC8E}" presName="parentText" presStyleLbl="node1" presStyleIdx="5" presStyleCnt="6">
        <dgm:presLayoutVars>
          <dgm:chMax val="0"/>
          <dgm:bulletEnabled val="1"/>
        </dgm:presLayoutVars>
      </dgm:prSet>
      <dgm:spPr/>
    </dgm:pt>
  </dgm:ptLst>
  <dgm:cxnLst>
    <dgm:cxn modelId="{F2ECC603-F5E3-4B72-9FEE-0D976646FFCC}" srcId="{FD514B0D-6197-494D-9C83-F819FBD06914}" destId="{72297CB7-F987-4A20-A0A2-877B9FD656A5}" srcOrd="4" destOrd="0" parTransId="{55FC53B5-FCB5-4EA9-93A9-3F0DAC56C4BA}" sibTransId="{71C878F9-F816-490B-B98E-A0419F4D6909}"/>
    <dgm:cxn modelId="{AF968708-9591-4827-B742-61B7D8FEB3D3}" type="presOf" srcId="{FD514B0D-6197-494D-9C83-F819FBD06914}" destId="{0702D944-ED40-4F8D-B650-A42218836433}" srcOrd="0" destOrd="0" presId="urn:microsoft.com/office/officeart/2005/8/layout/vList2"/>
    <dgm:cxn modelId="{9643F435-2752-4BA0-AEB6-7F2C04D0C200}" srcId="{FD514B0D-6197-494D-9C83-F819FBD06914}" destId="{918DB9E4-4B46-41CF-A160-5FDCBA13E1F1}" srcOrd="1" destOrd="0" parTransId="{38BA52B1-5FBE-4EC2-872B-B9D37C7EAB33}" sibTransId="{A9513341-3525-4A25-8355-BA9E70CC225E}"/>
    <dgm:cxn modelId="{9BBE5D38-6C2A-45B6-8B9E-EADB11EBE9A6}" type="presOf" srcId="{595CF11F-FC34-45D9-8E1D-1236D948DC8E}" destId="{A32ECF12-205C-40A4-9057-5B9DAB740408}" srcOrd="0" destOrd="0" presId="urn:microsoft.com/office/officeart/2005/8/layout/vList2"/>
    <dgm:cxn modelId="{E1330C6C-B1AD-4F79-AC14-882D9DE9213E}" srcId="{FD514B0D-6197-494D-9C83-F819FBD06914}" destId="{40075444-DCF2-4934-A39E-0FB466C72305}" srcOrd="0" destOrd="0" parTransId="{CE8CC54F-7935-4DFA-8D81-7379C433570A}" sibTransId="{A7888BFE-FBCF-4C79-8E72-A918DF059BF3}"/>
    <dgm:cxn modelId="{3485D44C-4A5A-41BD-A1F5-C22845842927}" type="presOf" srcId="{918DB9E4-4B46-41CF-A160-5FDCBA13E1F1}" destId="{594325E7-DF0A-4B21-AFB7-D39818089AEE}" srcOrd="0" destOrd="0" presId="urn:microsoft.com/office/officeart/2005/8/layout/vList2"/>
    <dgm:cxn modelId="{FC1F6598-B849-434C-9E55-3A61D6034CAD}" srcId="{FD514B0D-6197-494D-9C83-F819FBD06914}" destId="{EA14B62F-7D15-4CD1-9D89-C91C3713004D}" srcOrd="2" destOrd="0" parTransId="{F7E98881-6E5D-4071-A69E-375C34370F42}" sibTransId="{D1EE7FAF-EEE7-4C40-9ADB-75A4B675925F}"/>
    <dgm:cxn modelId="{29E0439F-F48E-469C-B188-B33087250720}" srcId="{FD514B0D-6197-494D-9C83-F819FBD06914}" destId="{595CF11F-FC34-45D9-8E1D-1236D948DC8E}" srcOrd="5" destOrd="0" parTransId="{2C722590-8C70-4456-87BC-42DFBA9C0D86}" sibTransId="{D3D63891-3EAD-4EC9-98DD-E7E1E02B7EDF}"/>
    <dgm:cxn modelId="{A13C35A1-BF6D-4D23-962E-DC7B457576CA}" srcId="{FD514B0D-6197-494D-9C83-F819FBD06914}" destId="{994D8D35-7AE5-4D53-B8CA-5BB61AE3D93A}" srcOrd="3" destOrd="0" parTransId="{BD5D8D7B-7D8F-4D11-8F3F-3B5B40862AFD}" sibTransId="{1D477D7F-DDE3-4907-B69B-9A799E9C21A4}"/>
    <dgm:cxn modelId="{071379AC-BEA9-48F0-83C0-82382B07D6A4}" type="presOf" srcId="{40075444-DCF2-4934-A39E-0FB466C72305}" destId="{72C916E7-C8DA-46B9-93C4-F48D6AB2B602}" srcOrd="0" destOrd="0" presId="urn:microsoft.com/office/officeart/2005/8/layout/vList2"/>
    <dgm:cxn modelId="{469385BA-F636-4528-8DA5-23CE6A75BBC8}" type="presOf" srcId="{EA14B62F-7D15-4CD1-9D89-C91C3713004D}" destId="{71F17E42-7175-4076-8B36-6C0A04B62C87}" srcOrd="0" destOrd="0" presId="urn:microsoft.com/office/officeart/2005/8/layout/vList2"/>
    <dgm:cxn modelId="{960684DF-23A8-469B-9FD1-56309C7C59F4}" type="presOf" srcId="{72297CB7-F987-4A20-A0A2-877B9FD656A5}" destId="{8BA00CE4-A087-4E45-9430-1E140DAA2F7F}" srcOrd="0" destOrd="0" presId="urn:microsoft.com/office/officeart/2005/8/layout/vList2"/>
    <dgm:cxn modelId="{29BC0EE3-97EA-49FC-880D-F2B0666A04DC}" type="presOf" srcId="{994D8D35-7AE5-4D53-B8CA-5BB61AE3D93A}" destId="{35EDA788-6F3B-4894-ADD2-7BC7217A1B39}" srcOrd="0" destOrd="0" presId="urn:microsoft.com/office/officeart/2005/8/layout/vList2"/>
    <dgm:cxn modelId="{DEE8F01D-FAC9-4585-A0E9-6E10C3EC9515}" type="presParOf" srcId="{0702D944-ED40-4F8D-B650-A42218836433}" destId="{72C916E7-C8DA-46B9-93C4-F48D6AB2B602}" srcOrd="0" destOrd="0" presId="urn:microsoft.com/office/officeart/2005/8/layout/vList2"/>
    <dgm:cxn modelId="{E4257A21-FF19-406D-AE2A-5D9CE8F127EF}" type="presParOf" srcId="{0702D944-ED40-4F8D-B650-A42218836433}" destId="{E132EEF1-E46A-4FD5-8C61-CB3027C880A9}" srcOrd="1" destOrd="0" presId="urn:microsoft.com/office/officeart/2005/8/layout/vList2"/>
    <dgm:cxn modelId="{5E941B0C-6556-4FE3-B9CD-11ADC3CA6C47}" type="presParOf" srcId="{0702D944-ED40-4F8D-B650-A42218836433}" destId="{594325E7-DF0A-4B21-AFB7-D39818089AEE}" srcOrd="2" destOrd="0" presId="urn:microsoft.com/office/officeart/2005/8/layout/vList2"/>
    <dgm:cxn modelId="{6A546BDC-A322-4331-807B-0B28A859C098}" type="presParOf" srcId="{0702D944-ED40-4F8D-B650-A42218836433}" destId="{4A9381DC-7A48-4BB3-A942-B6CDD69F514A}" srcOrd="3" destOrd="0" presId="urn:microsoft.com/office/officeart/2005/8/layout/vList2"/>
    <dgm:cxn modelId="{CF43071A-1819-4C32-9180-E360E051AB80}" type="presParOf" srcId="{0702D944-ED40-4F8D-B650-A42218836433}" destId="{71F17E42-7175-4076-8B36-6C0A04B62C87}" srcOrd="4" destOrd="0" presId="urn:microsoft.com/office/officeart/2005/8/layout/vList2"/>
    <dgm:cxn modelId="{0413E984-F236-41E6-81F1-CE8CE6FC6865}" type="presParOf" srcId="{0702D944-ED40-4F8D-B650-A42218836433}" destId="{41FE0584-B3E8-4E2C-A92E-8737F1FAD9A4}" srcOrd="5" destOrd="0" presId="urn:microsoft.com/office/officeart/2005/8/layout/vList2"/>
    <dgm:cxn modelId="{0C672943-A7E7-4133-9FA4-5D9EA0288C67}" type="presParOf" srcId="{0702D944-ED40-4F8D-B650-A42218836433}" destId="{35EDA788-6F3B-4894-ADD2-7BC7217A1B39}" srcOrd="6" destOrd="0" presId="urn:microsoft.com/office/officeart/2005/8/layout/vList2"/>
    <dgm:cxn modelId="{1B22D11C-9B15-4CF6-83C6-B8A618AF39E0}" type="presParOf" srcId="{0702D944-ED40-4F8D-B650-A42218836433}" destId="{CB524E93-D0E9-4FE0-BCEB-EA6EA1D7C175}" srcOrd="7" destOrd="0" presId="urn:microsoft.com/office/officeart/2005/8/layout/vList2"/>
    <dgm:cxn modelId="{63D258EF-60BE-4C9D-A104-DFF991755A2A}" type="presParOf" srcId="{0702D944-ED40-4F8D-B650-A42218836433}" destId="{8BA00CE4-A087-4E45-9430-1E140DAA2F7F}" srcOrd="8" destOrd="0" presId="urn:microsoft.com/office/officeart/2005/8/layout/vList2"/>
    <dgm:cxn modelId="{32B9C965-0292-4E36-8707-F00C1A1640F7}" type="presParOf" srcId="{0702D944-ED40-4F8D-B650-A42218836433}" destId="{CA7D3F6B-30C3-4890-82C5-833B71A91099}" srcOrd="9" destOrd="0" presId="urn:microsoft.com/office/officeart/2005/8/layout/vList2"/>
    <dgm:cxn modelId="{AE227FB4-6D92-4570-A500-B4FE9AAE32A3}" type="presParOf" srcId="{0702D944-ED40-4F8D-B650-A42218836433}" destId="{A32ECF12-205C-40A4-9057-5B9DAB740408}"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3B691E7D-48EC-4D67-9803-2BE0C386B306}"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4288A33C-3F65-4F68-AB11-9252539187D1}">
      <dgm:prSet/>
      <dgm:spPr/>
      <dgm:t>
        <a:bodyPr/>
        <a:lstStyle/>
        <a:p>
          <a:r>
            <a:rPr lang="en-US" dirty="0"/>
            <a:t>Effective Date – Not Bound until complete, paid, approved MW</a:t>
          </a:r>
        </a:p>
      </dgm:t>
    </dgm:pt>
    <dgm:pt modelId="{94D34AF9-EF50-437A-8C4E-67091BA5C3A2}" type="parTrans" cxnId="{61BB210F-C45C-4872-B75A-4A7A4530789A}">
      <dgm:prSet/>
      <dgm:spPr/>
      <dgm:t>
        <a:bodyPr/>
        <a:lstStyle/>
        <a:p>
          <a:endParaRPr lang="en-US"/>
        </a:p>
      </dgm:t>
    </dgm:pt>
    <dgm:pt modelId="{80CEE86C-1925-4322-B189-7C38B864431C}" type="sibTrans" cxnId="{61BB210F-C45C-4872-B75A-4A7A4530789A}">
      <dgm:prSet/>
      <dgm:spPr/>
      <dgm:t>
        <a:bodyPr/>
        <a:lstStyle/>
        <a:p>
          <a:endParaRPr lang="en-US"/>
        </a:p>
      </dgm:t>
    </dgm:pt>
    <dgm:pt modelId="{AC6D48CA-E954-4BF8-9FB7-89D6838FB81C}">
      <dgm:prSet/>
      <dgm:spPr/>
      <dgm:t>
        <a:bodyPr/>
        <a:lstStyle/>
        <a:p>
          <a:r>
            <a:rPr lang="en-US"/>
            <a:t>Emergency Contact – Often skipped but important for claims</a:t>
          </a:r>
        </a:p>
      </dgm:t>
    </dgm:pt>
    <dgm:pt modelId="{163BF149-728A-4706-AE6A-2B0ADCA5C15B}" type="parTrans" cxnId="{9DE24575-1EC6-48FB-A33F-D3C334C319DC}">
      <dgm:prSet/>
      <dgm:spPr/>
      <dgm:t>
        <a:bodyPr/>
        <a:lstStyle/>
        <a:p>
          <a:endParaRPr lang="en-US"/>
        </a:p>
      </dgm:t>
    </dgm:pt>
    <dgm:pt modelId="{E91D1747-1CF9-44DC-AE4F-D7C3C448D273}" type="sibTrans" cxnId="{9DE24575-1EC6-48FB-A33F-D3C334C319DC}">
      <dgm:prSet/>
      <dgm:spPr/>
      <dgm:t>
        <a:bodyPr/>
        <a:lstStyle/>
        <a:p>
          <a:endParaRPr lang="en-US"/>
        </a:p>
      </dgm:t>
    </dgm:pt>
    <dgm:pt modelId="{F3BD90CF-7069-41B8-9F72-807E888FB11B}">
      <dgm:prSet/>
      <dgm:spPr/>
      <dgm:t>
        <a:bodyPr/>
        <a:lstStyle/>
        <a:p>
          <a:r>
            <a:rPr lang="en-US"/>
            <a:t>Fire Ins. Provider &amp; Limit – wind limit no less than fire limit</a:t>
          </a:r>
        </a:p>
      </dgm:t>
    </dgm:pt>
    <dgm:pt modelId="{822EA63E-0047-48B6-99C8-13EEF4044075}" type="parTrans" cxnId="{A42018EA-C220-4ABF-8200-98F050F7EB94}">
      <dgm:prSet/>
      <dgm:spPr/>
      <dgm:t>
        <a:bodyPr/>
        <a:lstStyle/>
        <a:p>
          <a:endParaRPr lang="en-US"/>
        </a:p>
      </dgm:t>
    </dgm:pt>
    <dgm:pt modelId="{6594BE09-B10F-46B6-8ABD-4883E81142A4}" type="sibTrans" cxnId="{A42018EA-C220-4ABF-8200-98F050F7EB94}">
      <dgm:prSet/>
      <dgm:spPr/>
      <dgm:t>
        <a:bodyPr/>
        <a:lstStyle/>
        <a:p>
          <a:endParaRPr lang="en-US"/>
        </a:p>
      </dgm:t>
    </dgm:pt>
    <dgm:pt modelId="{581CB51C-1B09-4D68-847C-4EFF30660514}">
      <dgm:prSet/>
      <dgm:spPr/>
      <dgm:t>
        <a:bodyPr/>
        <a:lstStyle/>
        <a:p>
          <a:r>
            <a:rPr lang="en-US"/>
            <a:t>Flood Information – Required if Risk Located in an A or V zone</a:t>
          </a:r>
        </a:p>
      </dgm:t>
    </dgm:pt>
    <dgm:pt modelId="{7A94EAC4-DBC5-4648-8D8C-0C35DE213123}" type="parTrans" cxnId="{2E018C65-8479-40CB-9B35-B89C16DC32AB}">
      <dgm:prSet/>
      <dgm:spPr/>
      <dgm:t>
        <a:bodyPr/>
        <a:lstStyle/>
        <a:p>
          <a:endParaRPr lang="en-US"/>
        </a:p>
      </dgm:t>
    </dgm:pt>
    <dgm:pt modelId="{316B6EE5-B9A9-4A1B-9B23-5F21FDF4D62B}" type="sibTrans" cxnId="{2E018C65-8479-40CB-9B35-B89C16DC32AB}">
      <dgm:prSet/>
      <dgm:spPr/>
      <dgm:t>
        <a:bodyPr/>
        <a:lstStyle/>
        <a:p>
          <a:endParaRPr lang="en-US"/>
        </a:p>
      </dgm:t>
    </dgm:pt>
    <dgm:pt modelId="{7E4A4781-B2D9-4EAD-806E-4C9089903449}">
      <dgm:prSet/>
      <dgm:spPr/>
      <dgm:t>
        <a:bodyPr/>
        <a:lstStyle/>
        <a:p>
          <a:r>
            <a:rPr lang="en-US"/>
            <a:t>Valuation Intent – RCV or ACV Choice Required</a:t>
          </a:r>
        </a:p>
      </dgm:t>
    </dgm:pt>
    <dgm:pt modelId="{7B0246F1-0D39-4281-87AC-C545BE5D8383}" type="parTrans" cxnId="{9308D1A6-B552-43E3-BE77-921FB6B3F279}">
      <dgm:prSet/>
      <dgm:spPr/>
      <dgm:t>
        <a:bodyPr/>
        <a:lstStyle/>
        <a:p>
          <a:endParaRPr lang="en-US"/>
        </a:p>
      </dgm:t>
    </dgm:pt>
    <dgm:pt modelId="{D400C0C1-46E9-431F-88FD-DC3A627D1379}" type="sibTrans" cxnId="{9308D1A6-B552-43E3-BE77-921FB6B3F279}">
      <dgm:prSet/>
      <dgm:spPr/>
      <dgm:t>
        <a:bodyPr/>
        <a:lstStyle/>
        <a:p>
          <a:endParaRPr lang="en-US"/>
        </a:p>
      </dgm:t>
    </dgm:pt>
    <dgm:pt modelId="{8B02226B-D77C-4779-BCB4-8F2AF9E93621}">
      <dgm:prSet/>
      <dgm:spPr/>
      <dgm:t>
        <a:bodyPr/>
        <a:lstStyle/>
        <a:p>
          <a:r>
            <a:rPr lang="en-US"/>
            <a:t>Agency – Servicing agent is not MW agent, resident license required</a:t>
          </a:r>
        </a:p>
      </dgm:t>
    </dgm:pt>
    <dgm:pt modelId="{3EB67010-C980-4C10-B086-7AA2E40F917E}" type="parTrans" cxnId="{B6357DC9-D3FF-4D9A-BE4F-37DBAE1540BD}">
      <dgm:prSet/>
      <dgm:spPr/>
      <dgm:t>
        <a:bodyPr/>
        <a:lstStyle/>
        <a:p>
          <a:endParaRPr lang="en-US"/>
        </a:p>
      </dgm:t>
    </dgm:pt>
    <dgm:pt modelId="{93FCBFC0-CAD1-4297-BE90-3BD46A096E2E}" type="sibTrans" cxnId="{B6357DC9-D3FF-4D9A-BE4F-37DBAE1540BD}">
      <dgm:prSet/>
      <dgm:spPr/>
      <dgm:t>
        <a:bodyPr/>
        <a:lstStyle/>
        <a:p>
          <a:endParaRPr lang="en-US"/>
        </a:p>
      </dgm:t>
    </dgm:pt>
    <dgm:pt modelId="{046022F3-B573-4638-9CAD-345CE112DB50}">
      <dgm:prSet/>
      <dgm:spPr/>
      <dgm:t>
        <a:bodyPr/>
        <a:lstStyle/>
        <a:p>
          <a:r>
            <a:rPr lang="en-US"/>
            <a:t>Binding provisions – Agent cannot guarantee binding effective date</a:t>
          </a:r>
        </a:p>
      </dgm:t>
    </dgm:pt>
    <dgm:pt modelId="{8B75EB39-6BE3-447E-8E45-CF86CF4C6BC8}" type="parTrans" cxnId="{3E79DBFD-100D-4B40-B932-19791B6FE94C}">
      <dgm:prSet/>
      <dgm:spPr/>
      <dgm:t>
        <a:bodyPr/>
        <a:lstStyle/>
        <a:p>
          <a:endParaRPr lang="en-US"/>
        </a:p>
      </dgm:t>
    </dgm:pt>
    <dgm:pt modelId="{906F094F-1BE0-412A-B555-D887254A5211}" type="sibTrans" cxnId="{3E79DBFD-100D-4B40-B932-19791B6FE94C}">
      <dgm:prSet/>
      <dgm:spPr/>
      <dgm:t>
        <a:bodyPr/>
        <a:lstStyle/>
        <a:p>
          <a:endParaRPr lang="en-US"/>
        </a:p>
      </dgm:t>
    </dgm:pt>
    <dgm:pt modelId="{BE2A038F-F6BE-4F82-8238-082CF571B181}" type="pres">
      <dgm:prSet presAssocID="{3B691E7D-48EC-4D67-9803-2BE0C386B306}" presName="linear" presStyleCnt="0">
        <dgm:presLayoutVars>
          <dgm:animLvl val="lvl"/>
          <dgm:resizeHandles val="exact"/>
        </dgm:presLayoutVars>
      </dgm:prSet>
      <dgm:spPr/>
    </dgm:pt>
    <dgm:pt modelId="{6344EB8D-9C62-486A-BEEA-17ED6939EA8D}" type="pres">
      <dgm:prSet presAssocID="{4288A33C-3F65-4F68-AB11-9252539187D1}" presName="parentText" presStyleLbl="node1" presStyleIdx="0" presStyleCnt="7">
        <dgm:presLayoutVars>
          <dgm:chMax val="0"/>
          <dgm:bulletEnabled val="1"/>
        </dgm:presLayoutVars>
      </dgm:prSet>
      <dgm:spPr/>
    </dgm:pt>
    <dgm:pt modelId="{FFA8E898-3742-495B-B67A-A40EFB32B098}" type="pres">
      <dgm:prSet presAssocID="{80CEE86C-1925-4322-B189-7C38B864431C}" presName="spacer" presStyleCnt="0"/>
      <dgm:spPr/>
    </dgm:pt>
    <dgm:pt modelId="{2F0410F1-81CF-4B5D-B9FB-D386CAC2B42C}" type="pres">
      <dgm:prSet presAssocID="{AC6D48CA-E954-4BF8-9FB7-89D6838FB81C}" presName="parentText" presStyleLbl="node1" presStyleIdx="1" presStyleCnt="7">
        <dgm:presLayoutVars>
          <dgm:chMax val="0"/>
          <dgm:bulletEnabled val="1"/>
        </dgm:presLayoutVars>
      </dgm:prSet>
      <dgm:spPr/>
    </dgm:pt>
    <dgm:pt modelId="{0C34A4C1-9A35-40A3-9E57-51FB55296F20}" type="pres">
      <dgm:prSet presAssocID="{E91D1747-1CF9-44DC-AE4F-D7C3C448D273}" presName="spacer" presStyleCnt="0"/>
      <dgm:spPr/>
    </dgm:pt>
    <dgm:pt modelId="{2B1E66AF-4818-44E3-B5F0-FCC33465DAAC}" type="pres">
      <dgm:prSet presAssocID="{F3BD90CF-7069-41B8-9F72-807E888FB11B}" presName="parentText" presStyleLbl="node1" presStyleIdx="2" presStyleCnt="7">
        <dgm:presLayoutVars>
          <dgm:chMax val="0"/>
          <dgm:bulletEnabled val="1"/>
        </dgm:presLayoutVars>
      </dgm:prSet>
      <dgm:spPr/>
    </dgm:pt>
    <dgm:pt modelId="{1D340BBC-5320-4A11-AD02-1128EE70B02F}" type="pres">
      <dgm:prSet presAssocID="{6594BE09-B10F-46B6-8ABD-4883E81142A4}" presName="spacer" presStyleCnt="0"/>
      <dgm:spPr/>
    </dgm:pt>
    <dgm:pt modelId="{8E2E0873-2816-48C4-9AF6-6BA25B3CCE23}" type="pres">
      <dgm:prSet presAssocID="{581CB51C-1B09-4D68-847C-4EFF30660514}" presName="parentText" presStyleLbl="node1" presStyleIdx="3" presStyleCnt="7">
        <dgm:presLayoutVars>
          <dgm:chMax val="0"/>
          <dgm:bulletEnabled val="1"/>
        </dgm:presLayoutVars>
      </dgm:prSet>
      <dgm:spPr/>
    </dgm:pt>
    <dgm:pt modelId="{FBFE1C30-A3FA-4E93-9917-FE96B95205A6}" type="pres">
      <dgm:prSet presAssocID="{316B6EE5-B9A9-4A1B-9B23-5F21FDF4D62B}" presName="spacer" presStyleCnt="0"/>
      <dgm:spPr/>
    </dgm:pt>
    <dgm:pt modelId="{24B0617D-5DA3-4242-953D-B2A3C031AAC9}" type="pres">
      <dgm:prSet presAssocID="{7E4A4781-B2D9-4EAD-806E-4C9089903449}" presName="parentText" presStyleLbl="node1" presStyleIdx="4" presStyleCnt="7">
        <dgm:presLayoutVars>
          <dgm:chMax val="0"/>
          <dgm:bulletEnabled val="1"/>
        </dgm:presLayoutVars>
      </dgm:prSet>
      <dgm:spPr/>
    </dgm:pt>
    <dgm:pt modelId="{87F7419C-EEF5-4C3E-9FCA-CEC8C0BAF777}" type="pres">
      <dgm:prSet presAssocID="{D400C0C1-46E9-431F-88FD-DC3A627D1379}" presName="spacer" presStyleCnt="0"/>
      <dgm:spPr/>
    </dgm:pt>
    <dgm:pt modelId="{DA3B713F-B053-4BEB-BC98-C90BB92A2488}" type="pres">
      <dgm:prSet presAssocID="{8B02226B-D77C-4779-BCB4-8F2AF9E93621}" presName="parentText" presStyleLbl="node1" presStyleIdx="5" presStyleCnt="7">
        <dgm:presLayoutVars>
          <dgm:chMax val="0"/>
          <dgm:bulletEnabled val="1"/>
        </dgm:presLayoutVars>
      </dgm:prSet>
      <dgm:spPr/>
    </dgm:pt>
    <dgm:pt modelId="{C18562BF-37EF-463F-8C82-22AD8B68A324}" type="pres">
      <dgm:prSet presAssocID="{93FCBFC0-CAD1-4297-BE90-3BD46A096E2E}" presName="spacer" presStyleCnt="0"/>
      <dgm:spPr/>
    </dgm:pt>
    <dgm:pt modelId="{6F029609-B1E1-4E57-B272-658C8C9B21BB}" type="pres">
      <dgm:prSet presAssocID="{046022F3-B573-4638-9CAD-345CE112DB50}" presName="parentText" presStyleLbl="node1" presStyleIdx="6" presStyleCnt="7">
        <dgm:presLayoutVars>
          <dgm:chMax val="0"/>
          <dgm:bulletEnabled val="1"/>
        </dgm:presLayoutVars>
      </dgm:prSet>
      <dgm:spPr/>
    </dgm:pt>
  </dgm:ptLst>
  <dgm:cxnLst>
    <dgm:cxn modelId="{61BB210F-C45C-4872-B75A-4A7A4530789A}" srcId="{3B691E7D-48EC-4D67-9803-2BE0C386B306}" destId="{4288A33C-3F65-4F68-AB11-9252539187D1}" srcOrd="0" destOrd="0" parTransId="{94D34AF9-EF50-437A-8C4E-67091BA5C3A2}" sibTransId="{80CEE86C-1925-4322-B189-7C38B864431C}"/>
    <dgm:cxn modelId="{DFECE711-3ECE-4B98-88DE-58CE4F47E5CE}" type="presOf" srcId="{4288A33C-3F65-4F68-AB11-9252539187D1}" destId="{6344EB8D-9C62-486A-BEEA-17ED6939EA8D}" srcOrd="0" destOrd="0" presId="urn:microsoft.com/office/officeart/2005/8/layout/vList2"/>
    <dgm:cxn modelId="{FA4EAE24-BC3F-4A01-B8DB-B2A971D51094}" type="presOf" srcId="{3B691E7D-48EC-4D67-9803-2BE0C386B306}" destId="{BE2A038F-F6BE-4F82-8238-082CF571B181}" srcOrd="0" destOrd="0" presId="urn:microsoft.com/office/officeart/2005/8/layout/vList2"/>
    <dgm:cxn modelId="{ADB5A439-A037-4A4D-97AF-CCBD81EA9813}" type="presOf" srcId="{AC6D48CA-E954-4BF8-9FB7-89D6838FB81C}" destId="{2F0410F1-81CF-4B5D-B9FB-D386CAC2B42C}" srcOrd="0" destOrd="0" presId="urn:microsoft.com/office/officeart/2005/8/layout/vList2"/>
    <dgm:cxn modelId="{2E018C65-8479-40CB-9B35-B89C16DC32AB}" srcId="{3B691E7D-48EC-4D67-9803-2BE0C386B306}" destId="{581CB51C-1B09-4D68-847C-4EFF30660514}" srcOrd="3" destOrd="0" parTransId="{7A94EAC4-DBC5-4648-8D8C-0C35DE213123}" sibTransId="{316B6EE5-B9A9-4A1B-9B23-5F21FDF4D62B}"/>
    <dgm:cxn modelId="{FCFBAD50-5C71-4650-8FDE-FD8B08455BDC}" type="presOf" srcId="{F3BD90CF-7069-41B8-9F72-807E888FB11B}" destId="{2B1E66AF-4818-44E3-B5F0-FCC33465DAAC}" srcOrd="0" destOrd="0" presId="urn:microsoft.com/office/officeart/2005/8/layout/vList2"/>
    <dgm:cxn modelId="{9DE24575-1EC6-48FB-A33F-D3C334C319DC}" srcId="{3B691E7D-48EC-4D67-9803-2BE0C386B306}" destId="{AC6D48CA-E954-4BF8-9FB7-89D6838FB81C}" srcOrd="1" destOrd="0" parTransId="{163BF149-728A-4706-AE6A-2B0ADCA5C15B}" sibTransId="{E91D1747-1CF9-44DC-AE4F-D7C3C448D273}"/>
    <dgm:cxn modelId="{9308D1A6-B552-43E3-BE77-921FB6B3F279}" srcId="{3B691E7D-48EC-4D67-9803-2BE0C386B306}" destId="{7E4A4781-B2D9-4EAD-806E-4C9089903449}" srcOrd="4" destOrd="0" parTransId="{7B0246F1-0D39-4281-87AC-C545BE5D8383}" sibTransId="{D400C0C1-46E9-431F-88FD-DC3A627D1379}"/>
    <dgm:cxn modelId="{678685AF-BD16-461D-B03F-46796B7A3EB6}" type="presOf" srcId="{581CB51C-1B09-4D68-847C-4EFF30660514}" destId="{8E2E0873-2816-48C4-9AF6-6BA25B3CCE23}" srcOrd="0" destOrd="0" presId="urn:microsoft.com/office/officeart/2005/8/layout/vList2"/>
    <dgm:cxn modelId="{CC7B3BB2-D40B-4440-AC88-1B6A38DB268E}" type="presOf" srcId="{046022F3-B573-4638-9CAD-345CE112DB50}" destId="{6F029609-B1E1-4E57-B272-658C8C9B21BB}" srcOrd="0" destOrd="0" presId="urn:microsoft.com/office/officeart/2005/8/layout/vList2"/>
    <dgm:cxn modelId="{81D174C0-3ABC-45E7-B8DB-686D1E14D93B}" type="presOf" srcId="{7E4A4781-B2D9-4EAD-806E-4C9089903449}" destId="{24B0617D-5DA3-4242-953D-B2A3C031AAC9}" srcOrd="0" destOrd="0" presId="urn:microsoft.com/office/officeart/2005/8/layout/vList2"/>
    <dgm:cxn modelId="{B6357DC9-D3FF-4D9A-BE4F-37DBAE1540BD}" srcId="{3B691E7D-48EC-4D67-9803-2BE0C386B306}" destId="{8B02226B-D77C-4779-BCB4-8F2AF9E93621}" srcOrd="5" destOrd="0" parTransId="{3EB67010-C980-4C10-B086-7AA2E40F917E}" sibTransId="{93FCBFC0-CAD1-4297-BE90-3BD46A096E2E}"/>
    <dgm:cxn modelId="{143E19CB-1AB4-4C5C-B599-C6CC53FE947D}" type="presOf" srcId="{8B02226B-D77C-4779-BCB4-8F2AF9E93621}" destId="{DA3B713F-B053-4BEB-BC98-C90BB92A2488}" srcOrd="0" destOrd="0" presId="urn:microsoft.com/office/officeart/2005/8/layout/vList2"/>
    <dgm:cxn modelId="{A42018EA-C220-4ABF-8200-98F050F7EB94}" srcId="{3B691E7D-48EC-4D67-9803-2BE0C386B306}" destId="{F3BD90CF-7069-41B8-9F72-807E888FB11B}" srcOrd="2" destOrd="0" parTransId="{822EA63E-0047-48B6-99C8-13EEF4044075}" sibTransId="{6594BE09-B10F-46B6-8ABD-4883E81142A4}"/>
    <dgm:cxn modelId="{3E79DBFD-100D-4B40-B932-19791B6FE94C}" srcId="{3B691E7D-48EC-4D67-9803-2BE0C386B306}" destId="{046022F3-B573-4638-9CAD-345CE112DB50}" srcOrd="6" destOrd="0" parTransId="{8B75EB39-6BE3-447E-8E45-CF86CF4C6BC8}" sibTransId="{906F094F-1BE0-412A-B555-D887254A5211}"/>
    <dgm:cxn modelId="{4261D7D7-76E4-48BD-A075-D7BFDF78284C}" type="presParOf" srcId="{BE2A038F-F6BE-4F82-8238-082CF571B181}" destId="{6344EB8D-9C62-486A-BEEA-17ED6939EA8D}" srcOrd="0" destOrd="0" presId="urn:microsoft.com/office/officeart/2005/8/layout/vList2"/>
    <dgm:cxn modelId="{1808A6D1-BA30-47D6-A195-5EDF095CED07}" type="presParOf" srcId="{BE2A038F-F6BE-4F82-8238-082CF571B181}" destId="{FFA8E898-3742-495B-B67A-A40EFB32B098}" srcOrd="1" destOrd="0" presId="urn:microsoft.com/office/officeart/2005/8/layout/vList2"/>
    <dgm:cxn modelId="{93E30885-5BE4-4C53-81D8-BE742F5B228D}" type="presParOf" srcId="{BE2A038F-F6BE-4F82-8238-082CF571B181}" destId="{2F0410F1-81CF-4B5D-B9FB-D386CAC2B42C}" srcOrd="2" destOrd="0" presId="urn:microsoft.com/office/officeart/2005/8/layout/vList2"/>
    <dgm:cxn modelId="{2C4B36A3-CD79-4688-AB26-8938C4A83F8D}" type="presParOf" srcId="{BE2A038F-F6BE-4F82-8238-082CF571B181}" destId="{0C34A4C1-9A35-40A3-9E57-51FB55296F20}" srcOrd="3" destOrd="0" presId="urn:microsoft.com/office/officeart/2005/8/layout/vList2"/>
    <dgm:cxn modelId="{51232B84-FA06-4C15-B63E-BC74BC920AB5}" type="presParOf" srcId="{BE2A038F-F6BE-4F82-8238-082CF571B181}" destId="{2B1E66AF-4818-44E3-B5F0-FCC33465DAAC}" srcOrd="4" destOrd="0" presId="urn:microsoft.com/office/officeart/2005/8/layout/vList2"/>
    <dgm:cxn modelId="{450D3B80-7588-4EC9-9CBE-D7890086A96B}" type="presParOf" srcId="{BE2A038F-F6BE-4F82-8238-082CF571B181}" destId="{1D340BBC-5320-4A11-AD02-1128EE70B02F}" srcOrd="5" destOrd="0" presId="urn:microsoft.com/office/officeart/2005/8/layout/vList2"/>
    <dgm:cxn modelId="{CBF9AFA5-438E-457C-83A0-727A2EEB21C4}" type="presParOf" srcId="{BE2A038F-F6BE-4F82-8238-082CF571B181}" destId="{8E2E0873-2816-48C4-9AF6-6BA25B3CCE23}" srcOrd="6" destOrd="0" presId="urn:microsoft.com/office/officeart/2005/8/layout/vList2"/>
    <dgm:cxn modelId="{1E7F232C-1EC4-4817-B2D6-C3268E6FF1A1}" type="presParOf" srcId="{BE2A038F-F6BE-4F82-8238-082CF571B181}" destId="{FBFE1C30-A3FA-4E93-9917-FE96B95205A6}" srcOrd="7" destOrd="0" presId="urn:microsoft.com/office/officeart/2005/8/layout/vList2"/>
    <dgm:cxn modelId="{0D0C39BE-01B4-4F83-B5CA-607057B3E957}" type="presParOf" srcId="{BE2A038F-F6BE-4F82-8238-082CF571B181}" destId="{24B0617D-5DA3-4242-953D-B2A3C031AAC9}" srcOrd="8" destOrd="0" presId="urn:microsoft.com/office/officeart/2005/8/layout/vList2"/>
    <dgm:cxn modelId="{723BA438-0895-43BD-8F37-58D260413BD6}" type="presParOf" srcId="{BE2A038F-F6BE-4F82-8238-082CF571B181}" destId="{87F7419C-EEF5-4C3E-9FCA-CEC8C0BAF777}" srcOrd="9" destOrd="0" presId="urn:microsoft.com/office/officeart/2005/8/layout/vList2"/>
    <dgm:cxn modelId="{AB6459BC-0A29-41FD-8DAC-B8D2F336C56F}" type="presParOf" srcId="{BE2A038F-F6BE-4F82-8238-082CF571B181}" destId="{DA3B713F-B053-4BEB-BC98-C90BB92A2488}" srcOrd="10" destOrd="0" presId="urn:microsoft.com/office/officeart/2005/8/layout/vList2"/>
    <dgm:cxn modelId="{13EF2FFD-695C-4450-AAC5-5100ECC2051B}" type="presParOf" srcId="{BE2A038F-F6BE-4F82-8238-082CF571B181}" destId="{C18562BF-37EF-463F-8C82-22AD8B68A324}" srcOrd="11" destOrd="0" presId="urn:microsoft.com/office/officeart/2005/8/layout/vList2"/>
    <dgm:cxn modelId="{1B08B039-2AAC-491E-85EF-83CE66BD1FBA}" type="presParOf" srcId="{BE2A038F-F6BE-4F82-8238-082CF571B181}" destId="{6F029609-B1E1-4E57-B272-658C8C9B21BB}" srcOrd="1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EB023E51-2FB3-4C45-BB93-5106DFCCD731}"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BEBBDC16-18FE-463B-9017-AD9BC9C74F40}">
      <dgm:prSet/>
      <dgm:spPr/>
      <dgm:t>
        <a:bodyPr/>
        <a:lstStyle/>
        <a:p>
          <a:pPr>
            <a:lnSpc>
              <a:spcPct val="100000"/>
            </a:lnSpc>
          </a:pPr>
          <a:r>
            <a:rPr lang="en-US" b="1"/>
            <a:t>All Checks must be made payable to MWUA</a:t>
          </a:r>
          <a:endParaRPr lang="en-US"/>
        </a:p>
      </dgm:t>
    </dgm:pt>
    <dgm:pt modelId="{BE059198-E985-42A5-9C7E-5A3D66FEBD3C}" type="parTrans" cxnId="{B19C77BE-2AD8-4C95-B195-55ACF1CC3442}">
      <dgm:prSet/>
      <dgm:spPr/>
      <dgm:t>
        <a:bodyPr/>
        <a:lstStyle/>
        <a:p>
          <a:endParaRPr lang="en-US"/>
        </a:p>
      </dgm:t>
    </dgm:pt>
    <dgm:pt modelId="{92A212D0-2E29-42C3-9761-7EAFDE4208E6}" type="sibTrans" cxnId="{B19C77BE-2AD8-4C95-B195-55ACF1CC3442}">
      <dgm:prSet/>
      <dgm:spPr/>
      <dgm:t>
        <a:bodyPr/>
        <a:lstStyle/>
        <a:p>
          <a:endParaRPr lang="en-US"/>
        </a:p>
      </dgm:t>
    </dgm:pt>
    <dgm:pt modelId="{D1B1C044-3B0B-4E70-AB7A-20717BE25075}">
      <dgm:prSet/>
      <dgm:spPr/>
      <dgm:t>
        <a:bodyPr/>
        <a:lstStyle/>
        <a:p>
          <a:pPr>
            <a:lnSpc>
              <a:spcPct val="100000"/>
            </a:lnSpc>
          </a:pPr>
          <a:r>
            <a:rPr lang="en-US" b="1"/>
            <a:t>We will not accept A check made payable to the Agent/Agency even if agent has endorsed the back.</a:t>
          </a:r>
          <a:endParaRPr lang="en-US"/>
        </a:p>
      </dgm:t>
    </dgm:pt>
    <dgm:pt modelId="{4B763BDC-F374-495E-9280-4B4786A880C0}" type="parTrans" cxnId="{1D39B883-C0A4-42A9-BBF2-F14DB39E128C}">
      <dgm:prSet/>
      <dgm:spPr/>
      <dgm:t>
        <a:bodyPr/>
        <a:lstStyle/>
        <a:p>
          <a:endParaRPr lang="en-US"/>
        </a:p>
      </dgm:t>
    </dgm:pt>
    <dgm:pt modelId="{FCA7FDFD-4910-47FD-B75C-3C257C6B951B}" type="sibTrans" cxnId="{1D39B883-C0A4-42A9-BBF2-F14DB39E128C}">
      <dgm:prSet/>
      <dgm:spPr/>
      <dgm:t>
        <a:bodyPr/>
        <a:lstStyle/>
        <a:p>
          <a:endParaRPr lang="en-US"/>
        </a:p>
      </dgm:t>
    </dgm:pt>
    <dgm:pt modelId="{0E7AD6DF-DE29-4115-A92E-F88B70483690}" type="pres">
      <dgm:prSet presAssocID="{EB023E51-2FB3-4C45-BB93-5106DFCCD731}" presName="root" presStyleCnt="0">
        <dgm:presLayoutVars>
          <dgm:dir/>
          <dgm:resizeHandles val="exact"/>
        </dgm:presLayoutVars>
      </dgm:prSet>
      <dgm:spPr/>
    </dgm:pt>
    <dgm:pt modelId="{D77D71BA-3E57-409F-A5BB-4619AD0EE11C}" type="pres">
      <dgm:prSet presAssocID="{BEBBDC16-18FE-463B-9017-AD9BC9C74F40}" presName="compNode" presStyleCnt="0"/>
      <dgm:spPr/>
    </dgm:pt>
    <dgm:pt modelId="{644D2CC0-5F2D-4BC2-889F-EFB1DDD9FBAC}" type="pres">
      <dgm:prSet presAssocID="{BEBBDC16-18FE-463B-9017-AD9BC9C74F40}" presName="bgRect" presStyleLbl="bgShp" presStyleIdx="0" presStyleCnt="2"/>
      <dgm:spPr/>
    </dgm:pt>
    <dgm:pt modelId="{C035ACEF-CEF7-4D44-8556-E21F07073E8D}" type="pres">
      <dgm:prSet presAssocID="{BEBBDC16-18FE-463B-9017-AD9BC9C74F40}"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Dollar"/>
        </a:ext>
      </dgm:extLst>
    </dgm:pt>
    <dgm:pt modelId="{A828FDE1-ED93-4256-8125-010664711E15}" type="pres">
      <dgm:prSet presAssocID="{BEBBDC16-18FE-463B-9017-AD9BC9C74F40}" presName="spaceRect" presStyleCnt="0"/>
      <dgm:spPr/>
    </dgm:pt>
    <dgm:pt modelId="{8704A4B5-E400-4192-BA58-BD535CD4517C}" type="pres">
      <dgm:prSet presAssocID="{BEBBDC16-18FE-463B-9017-AD9BC9C74F40}" presName="parTx" presStyleLbl="revTx" presStyleIdx="0" presStyleCnt="2">
        <dgm:presLayoutVars>
          <dgm:chMax val="0"/>
          <dgm:chPref val="0"/>
        </dgm:presLayoutVars>
      </dgm:prSet>
      <dgm:spPr/>
    </dgm:pt>
    <dgm:pt modelId="{7BF8BBCE-EDC1-4F93-B4EC-E68499196346}" type="pres">
      <dgm:prSet presAssocID="{92A212D0-2E29-42C3-9761-7EAFDE4208E6}" presName="sibTrans" presStyleCnt="0"/>
      <dgm:spPr/>
    </dgm:pt>
    <dgm:pt modelId="{E969BA60-CC0C-4A3C-A628-65A2AF5220F4}" type="pres">
      <dgm:prSet presAssocID="{D1B1C044-3B0B-4E70-AB7A-20717BE25075}" presName="compNode" presStyleCnt="0"/>
      <dgm:spPr/>
    </dgm:pt>
    <dgm:pt modelId="{30963E4C-1F1D-4251-BFB1-1A9509AF2F2D}" type="pres">
      <dgm:prSet presAssocID="{D1B1C044-3B0B-4E70-AB7A-20717BE25075}" presName="bgRect" presStyleLbl="bgShp" presStyleIdx="1" presStyleCnt="2"/>
      <dgm:spPr/>
    </dgm:pt>
    <dgm:pt modelId="{D32AC96A-59BA-47FF-8A06-959AA0DD35CB}" type="pres">
      <dgm:prSet presAssocID="{D1B1C044-3B0B-4E70-AB7A-20717BE25075}"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Bank Check"/>
        </a:ext>
      </dgm:extLst>
    </dgm:pt>
    <dgm:pt modelId="{E957A740-9A67-4B38-B8C9-2FB09CC91997}" type="pres">
      <dgm:prSet presAssocID="{D1B1C044-3B0B-4E70-AB7A-20717BE25075}" presName="spaceRect" presStyleCnt="0"/>
      <dgm:spPr/>
    </dgm:pt>
    <dgm:pt modelId="{BB7101FF-5AB7-48E5-ADA6-CA509ABE2C56}" type="pres">
      <dgm:prSet presAssocID="{D1B1C044-3B0B-4E70-AB7A-20717BE25075}" presName="parTx" presStyleLbl="revTx" presStyleIdx="1" presStyleCnt="2">
        <dgm:presLayoutVars>
          <dgm:chMax val="0"/>
          <dgm:chPref val="0"/>
        </dgm:presLayoutVars>
      </dgm:prSet>
      <dgm:spPr/>
    </dgm:pt>
  </dgm:ptLst>
  <dgm:cxnLst>
    <dgm:cxn modelId="{0F849C21-89E2-4496-B7BD-EAF70E0CBFA4}" type="presOf" srcId="{D1B1C044-3B0B-4E70-AB7A-20717BE25075}" destId="{BB7101FF-5AB7-48E5-ADA6-CA509ABE2C56}" srcOrd="0" destOrd="0" presId="urn:microsoft.com/office/officeart/2018/2/layout/IconVerticalSolidList"/>
    <dgm:cxn modelId="{1D39B883-C0A4-42A9-BBF2-F14DB39E128C}" srcId="{EB023E51-2FB3-4C45-BB93-5106DFCCD731}" destId="{D1B1C044-3B0B-4E70-AB7A-20717BE25075}" srcOrd="1" destOrd="0" parTransId="{4B763BDC-F374-495E-9280-4B4786A880C0}" sibTransId="{FCA7FDFD-4910-47FD-B75C-3C257C6B951B}"/>
    <dgm:cxn modelId="{94A4528C-B042-451F-AE19-47C3D9B7575E}" type="presOf" srcId="{EB023E51-2FB3-4C45-BB93-5106DFCCD731}" destId="{0E7AD6DF-DE29-4115-A92E-F88B70483690}" srcOrd="0" destOrd="0" presId="urn:microsoft.com/office/officeart/2018/2/layout/IconVerticalSolidList"/>
    <dgm:cxn modelId="{B19C77BE-2AD8-4C95-B195-55ACF1CC3442}" srcId="{EB023E51-2FB3-4C45-BB93-5106DFCCD731}" destId="{BEBBDC16-18FE-463B-9017-AD9BC9C74F40}" srcOrd="0" destOrd="0" parTransId="{BE059198-E985-42A5-9C7E-5A3D66FEBD3C}" sibTransId="{92A212D0-2E29-42C3-9761-7EAFDE4208E6}"/>
    <dgm:cxn modelId="{EEEBDCED-4D4C-470B-B8B7-C8201B9F72C0}" type="presOf" srcId="{BEBBDC16-18FE-463B-9017-AD9BC9C74F40}" destId="{8704A4B5-E400-4192-BA58-BD535CD4517C}" srcOrd="0" destOrd="0" presId="urn:microsoft.com/office/officeart/2018/2/layout/IconVerticalSolidList"/>
    <dgm:cxn modelId="{DBE5C2F2-678F-4C2C-B839-380E97786DA3}" type="presParOf" srcId="{0E7AD6DF-DE29-4115-A92E-F88B70483690}" destId="{D77D71BA-3E57-409F-A5BB-4619AD0EE11C}" srcOrd="0" destOrd="0" presId="urn:microsoft.com/office/officeart/2018/2/layout/IconVerticalSolidList"/>
    <dgm:cxn modelId="{BEA874BC-C3A9-4084-9BD4-F07590B009F7}" type="presParOf" srcId="{D77D71BA-3E57-409F-A5BB-4619AD0EE11C}" destId="{644D2CC0-5F2D-4BC2-889F-EFB1DDD9FBAC}" srcOrd="0" destOrd="0" presId="urn:microsoft.com/office/officeart/2018/2/layout/IconVerticalSolidList"/>
    <dgm:cxn modelId="{FB732687-9766-46CA-96EE-78BF44CEEBB8}" type="presParOf" srcId="{D77D71BA-3E57-409F-A5BB-4619AD0EE11C}" destId="{C035ACEF-CEF7-4D44-8556-E21F07073E8D}" srcOrd="1" destOrd="0" presId="urn:microsoft.com/office/officeart/2018/2/layout/IconVerticalSolidList"/>
    <dgm:cxn modelId="{A46ABDFC-1B71-4E01-8F12-6C1FB2134438}" type="presParOf" srcId="{D77D71BA-3E57-409F-A5BB-4619AD0EE11C}" destId="{A828FDE1-ED93-4256-8125-010664711E15}" srcOrd="2" destOrd="0" presId="urn:microsoft.com/office/officeart/2018/2/layout/IconVerticalSolidList"/>
    <dgm:cxn modelId="{A598781E-9807-4890-B121-243D76A6770A}" type="presParOf" srcId="{D77D71BA-3E57-409F-A5BB-4619AD0EE11C}" destId="{8704A4B5-E400-4192-BA58-BD535CD4517C}" srcOrd="3" destOrd="0" presId="urn:microsoft.com/office/officeart/2018/2/layout/IconVerticalSolidList"/>
    <dgm:cxn modelId="{D0671FE1-214A-4A06-92E5-DBEEA9765BD8}" type="presParOf" srcId="{0E7AD6DF-DE29-4115-A92E-F88B70483690}" destId="{7BF8BBCE-EDC1-4F93-B4EC-E68499196346}" srcOrd="1" destOrd="0" presId="urn:microsoft.com/office/officeart/2018/2/layout/IconVerticalSolidList"/>
    <dgm:cxn modelId="{807CF6CB-42FE-4EA3-BAC1-D833177936E6}" type="presParOf" srcId="{0E7AD6DF-DE29-4115-A92E-F88B70483690}" destId="{E969BA60-CC0C-4A3C-A628-65A2AF5220F4}" srcOrd="2" destOrd="0" presId="urn:microsoft.com/office/officeart/2018/2/layout/IconVerticalSolidList"/>
    <dgm:cxn modelId="{E540BC9A-7F03-48DF-AF14-BA74D35A2249}" type="presParOf" srcId="{E969BA60-CC0C-4A3C-A628-65A2AF5220F4}" destId="{30963E4C-1F1D-4251-BFB1-1A9509AF2F2D}" srcOrd="0" destOrd="0" presId="urn:microsoft.com/office/officeart/2018/2/layout/IconVerticalSolidList"/>
    <dgm:cxn modelId="{44E10FF1-38A4-49E2-A319-38C99A37F4A4}" type="presParOf" srcId="{E969BA60-CC0C-4A3C-A628-65A2AF5220F4}" destId="{D32AC96A-59BA-47FF-8A06-959AA0DD35CB}" srcOrd="1" destOrd="0" presId="urn:microsoft.com/office/officeart/2018/2/layout/IconVerticalSolidList"/>
    <dgm:cxn modelId="{A093EE8D-42E2-48D3-A14D-F9ECEA189090}" type="presParOf" srcId="{E969BA60-CC0C-4A3C-A628-65A2AF5220F4}" destId="{E957A740-9A67-4B38-B8C9-2FB09CC91997}" srcOrd="2" destOrd="0" presId="urn:microsoft.com/office/officeart/2018/2/layout/IconVerticalSolidList"/>
    <dgm:cxn modelId="{07BA79A6-66C6-4FC4-B4CF-BAE75625A4DF}" type="presParOf" srcId="{E969BA60-CC0C-4A3C-A628-65A2AF5220F4}" destId="{BB7101FF-5AB7-48E5-ADA6-CA509ABE2C56}"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E6F75EAE-DA95-4DBC-ADD8-6CCF9B3C8C84}"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81E07C5D-5318-4806-91D5-0FE188E9E409}">
      <dgm:prSet/>
      <dgm:spPr/>
      <dgm:t>
        <a:bodyPr/>
        <a:lstStyle/>
        <a:p>
          <a:pPr>
            <a:lnSpc>
              <a:spcPct val="100000"/>
            </a:lnSpc>
          </a:pPr>
          <a:r>
            <a:rPr lang="en-US" b="1"/>
            <a:t>Guidewire Policy system -</a:t>
          </a:r>
          <a:r>
            <a:rPr lang="en-US"/>
            <a:t> Agents may use the Agent Portal to submit a Loss Notice.  </a:t>
          </a:r>
          <a:r>
            <a:rPr lang="en-US">
              <a:hlinkClick xmlns:r="http://schemas.openxmlformats.org/officeDocument/2006/relationships" r:id="rId1"/>
            </a:rPr>
            <a:t>https://mwua.iscs.com/innovation</a:t>
          </a:r>
          <a:endParaRPr lang="en-US"/>
        </a:p>
      </dgm:t>
    </dgm:pt>
    <dgm:pt modelId="{58241581-11AD-435C-A3C0-5BCA60471EDF}" type="parTrans" cxnId="{06D719B7-7196-4028-8F3A-4F07273C3778}">
      <dgm:prSet/>
      <dgm:spPr/>
      <dgm:t>
        <a:bodyPr/>
        <a:lstStyle/>
        <a:p>
          <a:endParaRPr lang="en-US"/>
        </a:p>
      </dgm:t>
    </dgm:pt>
    <dgm:pt modelId="{54342148-BCA8-4350-AFD7-53C49858F2C8}" type="sibTrans" cxnId="{06D719B7-7196-4028-8F3A-4F07273C3778}">
      <dgm:prSet/>
      <dgm:spPr/>
      <dgm:t>
        <a:bodyPr/>
        <a:lstStyle/>
        <a:p>
          <a:endParaRPr lang="en-US"/>
        </a:p>
      </dgm:t>
    </dgm:pt>
    <dgm:pt modelId="{1A671961-91BE-4D53-87B8-251928D35867}">
      <dgm:prSet/>
      <dgm:spPr/>
      <dgm:t>
        <a:bodyPr/>
        <a:lstStyle/>
        <a:p>
          <a:pPr>
            <a:lnSpc>
              <a:spcPct val="100000"/>
            </a:lnSpc>
          </a:pPr>
          <a:r>
            <a:rPr lang="en-US" b="1"/>
            <a:t>Phone -</a:t>
          </a:r>
          <a:r>
            <a:rPr lang="en-US"/>
            <a:t> Call center is staffed by Eberl Claims Services 24 hours a day, seven days a week. </a:t>
          </a:r>
        </a:p>
      </dgm:t>
    </dgm:pt>
    <dgm:pt modelId="{EA5F96E3-213B-45C9-A5A2-10C286CF5C3C}" type="parTrans" cxnId="{DA6A106C-8598-45DA-8790-77CA90CF1ECF}">
      <dgm:prSet/>
      <dgm:spPr/>
      <dgm:t>
        <a:bodyPr/>
        <a:lstStyle/>
        <a:p>
          <a:endParaRPr lang="en-US"/>
        </a:p>
      </dgm:t>
    </dgm:pt>
    <dgm:pt modelId="{2AB71AC8-AAD0-4B98-92CD-5B71ABF959E4}" type="sibTrans" cxnId="{DA6A106C-8598-45DA-8790-77CA90CF1ECF}">
      <dgm:prSet/>
      <dgm:spPr/>
      <dgm:t>
        <a:bodyPr/>
        <a:lstStyle/>
        <a:p>
          <a:endParaRPr lang="en-US"/>
        </a:p>
      </dgm:t>
    </dgm:pt>
    <dgm:pt modelId="{326FAE21-7675-4C62-926F-9A39CC87A83F}">
      <dgm:prSet/>
      <dgm:spPr/>
      <dgm:t>
        <a:bodyPr/>
        <a:lstStyle/>
        <a:p>
          <a:pPr>
            <a:lnSpc>
              <a:spcPct val="100000"/>
            </a:lnSpc>
          </a:pPr>
          <a:r>
            <a:rPr lang="en-US"/>
            <a:t>Claims can be reported by calling 1-866-634-4465	</a:t>
          </a:r>
        </a:p>
      </dgm:t>
    </dgm:pt>
    <dgm:pt modelId="{36A29109-A68B-4DB4-8F59-CBB59AB95FB4}" type="parTrans" cxnId="{FF9448DE-10A1-41A6-93D3-151CB5E573D8}">
      <dgm:prSet/>
      <dgm:spPr/>
      <dgm:t>
        <a:bodyPr/>
        <a:lstStyle/>
        <a:p>
          <a:endParaRPr lang="en-US"/>
        </a:p>
      </dgm:t>
    </dgm:pt>
    <dgm:pt modelId="{E9A3B407-250B-45BC-B694-B4A134CE8858}" type="sibTrans" cxnId="{FF9448DE-10A1-41A6-93D3-151CB5E573D8}">
      <dgm:prSet/>
      <dgm:spPr/>
      <dgm:t>
        <a:bodyPr/>
        <a:lstStyle/>
        <a:p>
          <a:endParaRPr lang="en-US"/>
        </a:p>
      </dgm:t>
    </dgm:pt>
    <dgm:pt modelId="{240A8A86-3933-4A35-906F-09B6DF3EEFD9}">
      <dgm:prSet/>
      <dgm:spPr/>
      <dgm:t>
        <a:bodyPr/>
        <a:lstStyle/>
        <a:p>
          <a:pPr>
            <a:lnSpc>
              <a:spcPct val="100000"/>
            </a:lnSpc>
          </a:pPr>
          <a:r>
            <a:rPr lang="en-US" b="1"/>
            <a:t>Email - </a:t>
          </a:r>
          <a:r>
            <a:rPr lang="en-US">
              <a:hlinkClick xmlns:r="http://schemas.openxmlformats.org/officeDocument/2006/relationships" r:id="rId2"/>
            </a:rPr>
            <a:t>newclaims@msplans.com</a:t>
          </a:r>
          <a:r>
            <a:rPr lang="en-US"/>
            <a:t>  or 	</a:t>
          </a:r>
          <a:r>
            <a:rPr lang="en-US">
              <a:hlinkClick xmlns:r="http://schemas.openxmlformats.org/officeDocument/2006/relationships" r:id="rId3"/>
            </a:rPr>
            <a:t>msclaimsdocs@msplans.com</a:t>
          </a:r>
          <a:r>
            <a:rPr lang="en-US"/>
            <a:t> </a:t>
          </a:r>
        </a:p>
      </dgm:t>
    </dgm:pt>
    <dgm:pt modelId="{5920F3DB-496A-4A99-A481-2C714164567A}" type="parTrans" cxnId="{F267BC9A-00AC-40DE-BFA4-6A54E4F1A8A5}">
      <dgm:prSet/>
      <dgm:spPr/>
      <dgm:t>
        <a:bodyPr/>
        <a:lstStyle/>
        <a:p>
          <a:endParaRPr lang="en-US"/>
        </a:p>
      </dgm:t>
    </dgm:pt>
    <dgm:pt modelId="{D60DFE8D-9AE3-4BE2-A1D9-77656BB44246}" type="sibTrans" cxnId="{F267BC9A-00AC-40DE-BFA4-6A54E4F1A8A5}">
      <dgm:prSet/>
      <dgm:spPr/>
      <dgm:t>
        <a:bodyPr/>
        <a:lstStyle/>
        <a:p>
          <a:endParaRPr lang="en-US"/>
        </a:p>
      </dgm:t>
    </dgm:pt>
    <dgm:pt modelId="{DEE499B8-BF6C-41F3-9A65-091B8C2C2060}">
      <dgm:prSet/>
      <dgm:spPr/>
      <dgm:t>
        <a:bodyPr/>
        <a:lstStyle/>
        <a:p>
          <a:pPr>
            <a:lnSpc>
              <a:spcPct val="100000"/>
            </a:lnSpc>
          </a:pPr>
          <a:r>
            <a:rPr lang="en-US" b="1"/>
            <a:t>Fax - </a:t>
          </a:r>
          <a:r>
            <a:rPr lang="en-US"/>
            <a:t>New claims may be faxed to 1-877-786-7275</a:t>
          </a:r>
        </a:p>
      </dgm:t>
    </dgm:pt>
    <dgm:pt modelId="{68D27E18-36BE-40DC-BCB6-D0BDF9C58517}" type="parTrans" cxnId="{D0D8A55F-EF2E-4707-A408-BA991A78154D}">
      <dgm:prSet/>
      <dgm:spPr/>
      <dgm:t>
        <a:bodyPr/>
        <a:lstStyle/>
        <a:p>
          <a:endParaRPr lang="en-US"/>
        </a:p>
      </dgm:t>
    </dgm:pt>
    <dgm:pt modelId="{3A8C22D4-FBCD-4F1B-8E71-0CA67B212CE9}" type="sibTrans" cxnId="{D0D8A55F-EF2E-4707-A408-BA991A78154D}">
      <dgm:prSet/>
      <dgm:spPr/>
      <dgm:t>
        <a:bodyPr/>
        <a:lstStyle/>
        <a:p>
          <a:endParaRPr lang="en-US"/>
        </a:p>
      </dgm:t>
    </dgm:pt>
    <dgm:pt modelId="{D64D9FB5-1F91-4561-92AF-34EAC47ED4E4}">
      <dgm:prSet/>
      <dgm:spPr/>
      <dgm:t>
        <a:bodyPr/>
        <a:lstStyle/>
        <a:p>
          <a:pPr>
            <a:lnSpc>
              <a:spcPct val="100000"/>
            </a:lnSpc>
          </a:pPr>
          <a:r>
            <a:rPr lang="en-US"/>
            <a:t>Claim Information brochure sent to insureds</a:t>
          </a:r>
        </a:p>
      </dgm:t>
    </dgm:pt>
    <dgm:pt modelId="{A5F02F22-D567-492E-846D-8CBFBDAB38E1}" type="parTrans" cxnId="{E28E76BD-3B84-4FB5-9981-87A79D73D943}">
      <dgm:prSet/>
      <dgm:spPr/>
      <dgm:t>
        <a:bodyPr/>
        <a:lstStyle/>
        <a:p>
          <a:endParaRPr lang="en-US"/>
        </a:p>
      </dgm:t>
    </dgm:pt>
    <dgm:pt modelId="{6F8CC067-B73F-42C5-A4B8-68E01A77C965}" type="sibTrans" cxnId="{E28E76BD-3B84-4FB5-9981-87A79D73D943}">
      <dgm:prSet/>
      <dgm:spPr/>
      <dgm:t>
        <a:bodyPr/>
        <a:lstStyle/>
        <a:p>
          <a:endParaRPr lang="en-US"/>
        </a:p>
      </dgm:t>
    </dgm:pt>
    <dgm:pt modelId="{BAD2AD9C-6585-43E6-A35C-93A5C21DA8C1}" type="pres">
      <dgm:prSet presAssocID="{E6F75EAE-DA95-4DBC-ADD8-6CCF9B3C8C84}" presName="root" presStyleCnt="0">
        <dgm:presLayoutVars>
          <dgm:dir/>
          <dgm:resizeHandles val="exact"/>
        </dgm:presLayoutVars>
      </dgm:prSet>
      <dgm:spPr/>
    </dgm:pt>
    <dgm:pt modelId="{30D4BB3C-5317-4EAB-AD5B-77F9D804CCE0}" type="pres">
      <dgm:prSet presAssocID="{81E07C5D-5318-4806-91D5-0FE188E9E409}" presName="compNode" presStyleCnt="0"/>
      <dgm:spPr/>
    </dgm:pt>
    <dgm:pt modelId="{6D0FF955-7836-44C6-9A16-D4B9CABD5907}" type="pres">
      <dgm:prSet presAssocID="{81E07C5D-5318-4806-91D5-0FE188E9E409}" presName="bgRect" presStyleLbl="bgShp" presStyleIdx="0" presStyleCnt="5"/>
      <dgm:spPr/>
    </dgm:pt>
    <dgm:pt modelId="{D7FC67A9-4891-43BA-A4EC-58D76E638391}" type="pres">
      <dgm:prSet presAssocID="{81E07C5D-5318-4806-91D5-0FE188E9E409}" presName="iconRect" presStyleLbl="node1" presStyleIdx="0" presStyleCnt="5"/>
      <dgm:spPr>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dgm:spPr>
      <dgm:extLst>
        <a:ext uri="{E40237B7-FDA0-4F09-8148-C483321AD2D9}">
          <dgm14:cNvPr xmlns:dgm14="http://schemas.microsoft.com/office/drawing/2010/diagram" id="0" name="" descr="Disconnected"/>
        </a:ext>
      </dgm:extLst>
    </dgm:pt>
    <dgm:pt modelId="{8F4271E7-315A-4B45-978A-D4FB76A2D7E7}" type="pres">
      <dgm:prSet presAssocID="{81E07C5D-5318-4806-91D5-0FE188E9E409}" presName="spaceRect" presStyleCnt="0"/>
      <dgm:spPr/>
    </dgm:pt>
    <dgm:pt modelId="{54E63C62-98F4-4A42-99FD-894B97C7C44B}" type="pres">
      <dgm:prSet presAssocID="{81E07C5D-5318-4806-91D5-0FE188E9E409}" presName="parTx" presStyleLbl="revTx" presStyleIdx="0" presStyleCnt="6">
        <dgm:presLayoutVars>
          <dgm:chMax val="0"/>
          <dgm:chPref val="0"/>
        </dgm:presLayoutVars>
      </dgm:prSet>
      <dgm:spPr/>
    </dgm:pt>
    <dgm:pt modelId="{28959225-CEA0-4A02-B86A-92F836BFCB8F}" type="pres">
      <dgm:prSet presAssocID="{54342148-BCA8-4350-AFD7-53C49858F2C8}" presName="sibTrans" presStyleCnt="0"/>
      <dgm:spPr/>
    </dgm:pt>
    <dgm:pt modelId="{59B9DDD0-7236-4F17-99D2-C772C2E2ED02}" type="pres">
      <dgm:prSet presAssocID="{1A671961-91BE-4D53-87B8-251928D35867}" presName="compNode" presStyleCnt="0"/>
      <dgm:spPr/>
    </dgm:pt>
    <dgm:pt modelId="{3D4FAF01-284C-4BC9-A2B5-93CFF1A4B356}" type="pres">
      <dgm:prSet presAssocID="{1A671961-91BE-4D53-87B8-251928D35867}" presName="bgRect" presStyleLbl="bgShp" presStyleIdx="1" presStyleCnt="5"/>
      <dgm:spPr/>
    </dgm:pt>
    <dgm:pt modelId="{0620278C-FB17-4FCE-B4D2-6B799436D409}" type="pres">
      <dgm:prSet presAssocID="{1A671961-91BE-4D53-87B8-251928D35867}" presName="iconRect" presStyleLbl="node1" presStyleIdx="1" presStyleCnt="5"/>
      <dgm:spPr>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dgm:spPr>
      <dgm:extLst>
        <a:ext uri="{E40237B7-FDA0-4F09-8148-C483321AD2D9}">
          <dgm14:cNvPr xmlns:dgm14="http://schemas.microsoft.com/office/drawing/2010/diagram" id="0" name="" descr="Call center"/>
        </a:ext>
      </dgm:extLst>
    </dgm:pt>
    <dgm:pt modelId="{E88D8904-B074-47AD-B643-1A6D852463EA}" type="pres">
      <dgm:prSet presAssocID="{1A671961-91BE-4D53-87B8-251928D35867}" presName="spaceRect" presStyleCnt="0"/>
      <dgm:spPr/>
    </dgm:pt>
    <dgm:pt modelId="{9A550908-897C-46FB-8017-D33531E64B86}" type="pres">
      <dgm:prSet presAssocID="{1A671961-91BE-4D53-87B8-251928D35867}" presName="parTx" presStyleLbl="revTx" presStyleIdx="1" presStyleCnt="6">
        <dgm:presLayoutVars>
          <dgm:chMax val="0"/>
          <dgm:chPref val="0"/>
        </dgm:presLayoutVars>
      </dgm:prSet>
      <dgm:spPr/>
    </dgm:pt>
    <dgm:pt modelId="{D2B362DA-2454-44AF-B119-631579413615}" type="pres">
      <dgm:prSet presAssocID="{1A671961-91BE-4D53-87B8-251928D35867}" presName="desTx" presStyleLbl="revTx" presStyleIdx="2" presStyleCnt="6">
        <dgm:presLayoutVars/>
      </dgm:prSet>
      <dgm:spPr/>
    </dgm:pt>
    <dgm:pt modelId="{829558AD-7116-43A1-BBD2-D131643B582E}" type="pres">
      <dgm:prSet presAssocID="{2AB71AC8-AAD0-4B98-92CD-5B71ABF959E4}" presName="sibTrans" presStyleCnt="0"/>
      <dgm:spPr/>
    </dgm:pt>
    <dgm:pt modelId="{28431B8C-7CEE-45B5-9C65-FD3FF1BB3FAD}" type="pres">
      <dgm:prSet presAssocID="{240A8A86-3933-4A35-906F-09B6DF3EEFD9}" presName="compNode" presStyleCnt="0"/>
      <dgm:spPr/>
    </dgm:pt>
    <dgm:pt modelId="{D58F5261-EC2C-4E2C-A055-C1E9FC650657}" type="pres">
      <dgm:prSet presAssocID="{240A8A86-3933-4A35-906F-09B6DF3EEFD9}" presName="bgRect" presStyleLbl="bgShp" presStyleIdx="2" presStyleCnt="5"/>
      <dgm:spPr/>
    </dgm:pt>
    <dgm:pt modelId="{ECA74C05-8937-4928-9548-C2310983B044}" type="pres">
      <dgm:prSet presAssocID="{240A8A86-3933-4A35-906F-09B6DF3EEFD9}" presName="iconRect" presStyleLbl="node1" presStyleIdx="2" presStyleCnt="5"/>
      <dgm:spPr>
        <a:blipFill>
          <a:blip xmlns:r="http://schemas.openxmlformats.org/officeDocument/2006/relationships"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dgm:spPr>
      <dgm:extLst>
        <a:ext uri="{E40237B7-FDA0-4F09-8148-C483321AD2D9}">
          <dgm14:cNvPr xmlns:dgm14="http://schemas.microsoft.com/office/drawing/2010/diagram" id="0" name="" descr="Email"/>
        </a:ext>
      </dgm:extLst>
    </dgm:pt>
    <dgm:pt modelId="{F6D654B7-50B5-4ADE-8CC9-16D5292B5015}" type="pres">
      <dgm:prSet presAssocID="{240A8A86-3933-4A35-906F-09B6DF3EEFD9}" presName="spaceRect" presStyleCnt="0"/>
      <dgm:spPr/>
    </dgm:pt>
    <dgm:pt modelId="{9836640E-466E-44B8-9967-ABBD3536E9FF}" type="pres">
      <dgm:prSet presAssocID="{240A8A86-3933-4A35-906F-09B6DF3EEFD9}" presName="parTx" presStyleLbl="revTx" presStyleIdx="3" presStyleCnt="6">
        <dgm:presLayoutVars>
          <dgm:chMax val="0"/>
          <dgm:chPref val="0"/>
        </dgm:presLayoutVars>
      </dgm:prSet>
      <dgm:spPr/>
    </dgm:pt>
    <dgm:pt modelId="{81BFAFB0-9002-48FE-9C08-4E13D19D69CB}" type="pres">
      <dgm:prSet presAssocID="{D60DFE8D-9AE3-4BE2-A1D9-77656BB44246}" presName="sibTrans" presStyleCnt="0"/>
      <dgm:spPr/>
    </dgm:pt>
    <dgm:pt modelId="{0033EFC6-6A93-4425-BBDF-C1D28F78F936}" type="pres">
      <dgm:prSet presAssocID="{DEE499B8-BF6C-41F3-9A65-091B8C2C2060}" presName="compNode" presStyleCnt="0"/>
      <dgm:spPr/>
    </dgm:pt>
    <dgm:pt modelId="{8B9C4BB0-C0A4-46EE-9328-6781E4DC0FEA}" type="pres">
      <dgm:prSet presAssocID="{DEE499B8-BF6C-41F3-9A65-091B8C2C2060}" presName="bgRect" presStyleLbl="bgShp" presStyleIdx="3" presStyleCnt="5"/>
      <dgm:spPr/>
    </dgm:pt>
    <dgm:pt modelId="{217420C5-0679-4295-9016-D1837AC56D47}" type="pres">
      <dgm:prSet presAssocID="{DEE499B8-BF6C-41F3-9A65-091B8C2C2060}" presName="iconRect" presStyleLbl="node1" presStyleIdx="3" presStyleCnt="5"/>
      <dgm:spPr>
        <a:blipFill>
          <a:blip xmlns:r="http://schemas.openxmlformats.org/officeDocument/2006/relationships"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a:blipFill>
      </dgm:spPr>
      <dgm:extLst>
        <a:ext uri="{E40237B7-FDA0-4F09-8148-C483321AD2D9}">
          <dgm14:cNvPr xmlns:dgm14="http://schemas.microsoft.com/office/drawing/2010/diagram" id="0" name="" descr="Clipboard"/>
        </a:ext>
      </dgm:extLst>
    </dgm:pt>
    <dgm:pt modelId="{9AEBDC85-845F-4C51-BEED-C01486309C1E}" type="pres">
      <dgm:prSet presAssocID="{DEE499B8-BF6C-41F3-9A65-091B8C2C2060}" presName="spaceRect" presStyleCnt="0"/>
      <dgm:spPr/>
    </dgm:pt>
    <dgm:pt modelId="{6253201A-7C44-4919-A5FD-5A50C1C62894}" type="pres">
      <dgm:prSet presAssocID="{DEE499B8-BF6C-41F3-9A65-091B8C2C2060}" presName="parTx" presStyleLbl="revTx" presStyleIdx="4" presStyleCnt="6">
        <dgm:presLayoutVars>
          <dgm:chMax val="0"/>
          <dgm:chPref val="0"/>
        </dgm:presLayoutVars>
      </dgm:prSet>
      <dgm:spPr/>
    </dgm:pt>
    <dgm:pt modelId="{A67AF387-F55A-4E51-998B-79BABC22F379}" type="pres">
      <dgm:prSet presAssocID="{3A8C22D4-FBCD-4F1B-8E71-0CA67B212CE9}" presName="sibTrans" presStyleCnt="0"/>
      <dgm:spPr/>
    </dgm:pt>
    <dgm:pt modelId="{4608686C-49F2-494B-B8D6-2F9AB0180374}" type="pres">
      <dgm:prSet presAssocID="{D64D9FB5-1F91-4561-92AF-34EAC47ED4E4}" presName="compNode" presStyleCnt="0"/>
      <dgm:spPr/>
    </dgm:pt>
    <dgm:pt modelId="{BCAC596C-13C6-405C-865B-27F682FBE8D1}" type="pres">
      <dgm:prSet presAssocID="{D64D9FB5-1F91-4561-92AF-34EAC47ED4E4}" presName="bgRect" presStyleLbl="bgShp" presStyleIdx="4" presStyleCnt="5"/>
      <dgm:spPr/>
    </dgm:pt>
    <dgm:pt modelId="{1F6A2956-0AF4-4316-96BE-E49C1DA212B8}" type="pres">
      <dgm:prSet presAssocID="{D64D9FB5-1F91-4561-92AF-34EAC47ED4E4}" presName="iconRect" presStyleLbl="node1" presStyleIdx="4" presStyleCnt="5"/>
      <dgm:spPr>
        <a:blipFill>
          <a:blip xmlns:r="http://schemas.openxmlformats.org/officeDocument/2006/relationships"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a:blipFill>
      </dgm:spPr>
      <dgm:extLst>
        <a:ext uri="{E40237B7-FDA0-4F09-8148-C483321AD2D9}">
          <dgm14:cNvPr xmlns:dgm14="http://schemas.microsoft.com/office/drawing/2010/diagram" id="0" name="" descr="Document"/>
        </a:ext>
      </dgm:extLst>
    </dgm:pt>
    <dgm:pt modelId="{ACF75210-71A6-4F8E-BCDE-DA9B6B85419F}" type="pres">
      <dgm:prSet presAssocID="{D64D9FB5-1F91-4561-92AF-34EAC47ED4E4}" presName="spaceRect" presStyleCnt="0"/>
      <dgm:spPr/>
    </dgm:pt>
    <dgm:pt modelId="{DE844F06-8C55-4CB9-8F84-7C1D23070A6F}" type="pres">
      <dgm:prSet presAssocID="{D64D9FB5-1F91-4561-92AF-34EAC47ED4E4}" presName="parTx" presStyleLbl="revTx" presStyleIdx="5" presStyleCnt="6">
        <dgm:presLayoutVars>
          <dgm:chMax val="0"/>
          <dgm:chPref val="0"/>
        </dgm:presLayoutVars>
      </dgm:prSet>
      <dgm:spPr/>
    </dgm:pt>
  </dgm:ptLst>
  <dgm:cxnLst>
    <dgm:cxn modelId="{4BDC3508-62F3-4B92-A929-FFFB0D273F5D}" type="presOf" srcId="{1A671961-91BE-4D53-87B8-251928D35867}" destId="{9A550908-897C-46FB-8017-D33531E64B86}" srcOrd="0" destOrd="0" presId="urn:microsoft.com/office/officeart/2018/2/layout/IconVerticalSolidList"/>
    <dgm:cxn modelId="{D0D8A55F-EF2E-4707-A408-BA991A78154D}" srcId="{E6F75EAE-DA95-4DBC-ADD8-6CCF9B3C8C84}" destId="{DEE499B8-BF6C-41F3-9A65-091B8C2C2060}" srcOrd="3" destOrd="0" parTransId="{68D27E18-36BE-40DC-BCB6-D0BDF9C58517}" sibTransId="{3A8C22D4-FBCD-4F1B-8E71-0CA67B212CE9}"/>
    <dgm:cxn modelId="{DA6A106C-8598-45DA-8790-77CA90CF1ECF}" srcId="{E6F75EAE-DA95-4DBC-ADD8-6CCF9B3C8C84}" destId="{1A671961-91BE-4D53-87B8-251928D35867}" srcOrd="1" destOrd="0" parTransId="{EA5F96E3-213B-45C9-A5A2-10C286CF5C3C}" sibTransId="{2AB71AC8-AAD0-4B98-92CD-5B71ABF959E4}"/>
    <dgm:cxn modelId="{9F91D85A-5CF0-44DA-A631-AACAB0A8C2C3}" type="presOf" srcId="{E6F75EAE-DA95-4DBC-ADD8-6CCF9B3C8C84}" destId="{BAD2AD9C-6585-43E6-A35C-93A5C21DA8C1}" srcOrd="0" destOrd="0" presId="urn:microsoft.com/office/officeart/2018/2/layout/IconVerticalSolidList"/>
    <dgm:cxn modelId="{DE098B8D-5DE1-45A4-BE5D-C94F1B473833}" type="presOf" srcId="{D64D9FB5-1F91-4561-92AF-34EAC47ED4E4}" destId="{DE844F06-8C55-4CB9-8F84-7C1D23070A6F}" srcOrd="0" destOrd="0" presId="urn:microsoft.com/office/officeart/2018/2/layout/IconVerticalSolidList"/>
    <dgm:cxn modelId="{F267BC9A-00AC-40DE-BFA4-6A54E4F1A8A5}" srcId="{E6F75EAE-DA95-4DBC-ADD8-6CCF9B3C8C84}" destId="{240A8A86-3933-4A35-906F-09B6DF3EEFD9}" srcOrd="2" destOrd="0" parTransId="{5920F3DB-496A-4A99-A481-2C714164567A}" sibTransId="{D60DFE8D-9AE3-4BE2-A1D9-77656BB44246}"/>
    <dgm:cxn modelId="{3501559D-10C2-4727-A1DD-DB9D2B1F8096}" type="presOf" srcId="{DEE499B8-BF6C-41F3-9A65-091B8C2C2060}" destId="{6253201A-7C44-4919-A5FD-5A50C1C62894}" srcOrd="0" destOrd="0" presId="urn:microsoft.com/office/officeart/2018/2/layout/IconVerticalSolidList"/>
    <dgm:cxn modelId="{63A50AA6-3E2B-4248-9286-2ABC6E88CCE2}" type="presOf" srcId="{240A8A86-3933-4A35-906F-09B6DF3EEFD9}" destId="{9836640E-466E-44B8-9967-ABBD3536E9FF}" srcOrd="0" destOrd="0" presId="urn:microsoft.com/office/officeart/2018/2/layout/IconVerticalSolidList"/>
    <dgm:cxn modelId="{06D719B7-7196-4028-8F3A-4F07273C3778}" srcId="{E6F75EAE-DA95-4DBC-ADD8-6CCF9B3C8C84}" destId="{81E07C5D-5318-4806-91D5-0FE188E9E409}" srcOrd="0" destOrd="0" parTransId="{58241581-11AD-435C-A3C0-5BCA60471EDF}" sibTransId="{54342148-BCA8-4350-AFD7-53C49858F2C8}"/>
    <dgm:cxn modelId="{AE7B63BA-C92B-4E13-B5DD-6C21429D9D2B}" type="presOf" srcId="{326FAE21-7675-4C62-926F-9A39CC87A83F}" destId="{D2B362DA-2454-44AF-B119-631579413615}" srcOrd="0" destOrd="0" presId="urn:microsoft.com/office/officeart/2018/2/layout/IconVerticalSolidList"/>
    <dgm:cxn modelId="{E28E76BD-3B84-4FB5-9981-87A79D73D943}" srcId="{E6F75EAE-DA95-4DBC-ADD8-6CCF9B3C8C84}" destId="{D64D9FB5-1F91-4561-92AF-34EAC47ED4E4}" srcOrd="4" destOrd="0" parTransId="{A5F02F22-D567-492E-846D-8CBFBDAB38E1}" sibTransId="{6F8CC067-B73F-42C5-A4B8-68E01A77C965}"/>
    <dgm:cxn modelId="{FF9448DE-10A1-41A6-93D3-151CB5E573D8}" srcId="{1A671961-91BE-4D53-87B8-251928D35867}" destId="{326FAE21-7675-4C62-926F-9A39CC87A83F}" srcOrd="0" destOrd="0" parTransId="{36A29109-A68B-4DB4-8F59-CBB59AB95FB4}" sibTransId="{E9A3B407-250B-45BC-B694-B4A134CE8858}"/>
    <dgm:cxn modelId="{24E3B7DE-9FDE-47E6-9AFD-0F73FAE70BB4}" type="presOf" srcId="{81E07C5D-5318-4806-91D5-0FE188E9E409}" destId="{54E63C62-98F4-4A42-99FD-894B97C7C44B}" srcOrd="0" destOrd="0" presId="urn:microsoft.com/office/officeart/2018/2/layout/IconVerticalSolidList"/>
    <dgm:cxn modelId="{F3851740-B5AD-4C22-B66B-716BDD7975FB}" type="presParOf" srcId="{BAD2AD9C-6585-43E6-A35C-93A5C21DA8C1}" destId="{30D4BB3C-5317-4EAB-AD5B-77F9D804CCE0}" srcOrd="0" destOrd="0" presId="urn:microsoft.com/office/officeart/2018/2/layout/IconVerticalSolidList"/>
    <dgm:cxn modelId="{9A3B2281-78AC-4432-92B5-74E9AAD551FE}" type="presParOf" srcId="{30D4BB3C-5317-4EAB-AD5B-77F9D804CCE0}" destId="{6D0FF955-7836-44C6-9A16-D4B9CABD5907}" srcOrd="0" destOrd="0" presId="urn:microsoft.com/office/officeart/2018/2/layout/IconVerticalSolidList"/>
    <dgm:cxn modelId="{65317F84-004F-4267-AB51-748EED3D06B5}" type="presParOf" srcId="{30D4BB3C-5317-4EAB-AD5B-77F9D804CCE0}" destId="{D7FC67A9-4891-43BA-A4EC-58D76E638391}" srcOrd="1" destOrd="0" presId="urn:microsoft.com/office/officeart/2018/2/layout/IconVerticalSolidList"/>
    <dgm:cxn modelId="{BBE4E8CB-4E35-407B-BC2E-1209AEC00F86}" type="presParOf" srcId="{30D4BB3C-5317-4EAB-AD5B-77F9D804CCE0}" destId="{8F4271E7-315A-4B45-978A-D4FB76A2D7E7}" srcOrd="2" destOrd="0" presId="urn:microsoft.com/office/officeart/2018/2/layout/IconVerticalSolidList"/>
    <dgm:cxn modelId="{101C589D-B09E-407C-8E1A-697216F6AEB1}" type="presParOf" srcId="{30D4BB3C-5317-4EAB-AD5B-77F9D804CCE0}" destId="{54E63C62-98F4-4A42-99FD-894B97C7C44B}" srcOrd="3" destOrd="0" presId="urn:microsoft.com/office/officeart/2018/2/layout/IconVerticalSolidList"/>
    <dgm:cxn modelId="{72B82BD7-8DE9-400D-A68B-F41A562A4636}" type="presParOf" srcId="{BAD2AD9C-6585-43E6-A35C-93A5C21DA8C1}" destId="{28959225-CEA0-4A02-B86A-92F836BFCB8F}" srcOrd="1" destOrd="0" presId="urn:microsoft.com/office/officeart/2018/2/layout/IconVerticalSolidList"/>
    <dgm:cxn modelId="{7155CAA9-BB75-493E-86AC-CCE6BA5605BC}" type="presParOf" srcId="{BAD2AD9C-6585-43E6-A35C-93A5C21DA8C1}" destId="{59B9DDD0-7236-4F17-99D2-C772C2E2ED02}" srcOrd="2" destOrd="0" presId="urn:microsoft.com/office/officeart/2018/2/layout/IconVerticalSolidList"/>
    <dgm:cxn modelId="{96620909-24EE-47B2-964F-C1CB3FACA7ED}" type="presParOf" srcId="{59B9DDD0-7236-4F17-99D2-C772C2E2ED02}" destId="{3D4FAF01-284C-4BC9-A2B5-93CFF1A4B356}" srcOrd="0" destOrd="0" presId="urn:microsoft.com/office/officeart/2018/2/layout/IconVerticalSolidList"/>
    <dgm:cxn modelId="{B312FB0A-410B-4738-8F17-68588C972BEF}" type="presParOf" srcId="{59B9DDD0-7236-4F17-99D2-C772C2E2ED02}" destId="{0620278C-FB17-4FCE-B4D2-6B799436D409}" srcOrd="1" destOrd="0" presId="urn:microsoft.com/office/officeart/2018/2/layout/IconVerticalSolidList"/>
    <dgm:cxn modelId="{2B12FADA-C33C-4755-AA44-A67039BB691D}" type="presParOf" srcId="{59B9DDD0-7236-4F17-99D2-C772C2E2ED02}" destId="{E88D8904-B074-47AD-B643-1A6D852463EA}" srcOrd="2" destOrd="0" presId="urn:microsoft.com/office/officeart/2018/2/layout/IconVerticalSolidList"/>
    <dgm:cxn modelId="{90F3DC12-BE9D-4432-B0FD-0ACD430D63B0}" type="presParOf" srcId="{59B9DDD0-7236-4F17-99D2-C772C2E2ED02}" destId="{9A550908-897C-46FB-8017-D33531E64B86}" srcOrd="3" destOrd="0" presId="urn:microsoft.com/office/officeart/2018/2/layout/IconVerticalSolidList"/>
    <dgm:cxn modelId="{ADA14AD3-C9D3-4875-AE23-D42FD6AE69F1}" type="presParOf" srcId="{59B9DDD0-7236-4F17-99D2-C772C2E2ED02}" destId="{D2B362DA-2454-44AF-B119-631579413615}" srcOrd="4" destOrd="0" presId="urn:microsoft.com/office/officeart/2018/2/layout/IconVerticalSolidList"/>
    <dgm:cxn modelId="{5DA5B483-277F-460F-94AB-1F22FF3A919B}" type="presParOf" srcId="{BAD2AD9C-6585-43E6-A35C-93A5C21DA8C1}" destId="{829558AD-7116-43A1-BBD2-D131643B582E}" srcOrd="3" destOrd="0" presId="urn:microsoft.com/office/officeart/2018/2/layout/IconVerticalSolidList"/>
    <dgm:cxn modelId="{1E7C7B33-849F-422B-B5AB-73D03FA68B47}" type="presParOf" srcId="{BAD2AD9C-6585-43E6-A35C-93A5C21DA8C1}" destId="{28431B8C-7CEE-45B5-9C65-FD3FF1BB3FAD}" srcOrd="4" destOrd="0" presId="urn:microsoft.com/office/officeart/2018/2/layout/IconVerticalSolidList"/>
    <dgm:cxn modelId="{25676318-79B6-4EFE-858B-EDB2F20BA6B7}" type="presParOf" srcId="{28431B8C-7CEE-45B5-9C65-FD3FF1BB3FAD}" destId="{D58F5261-EC2C-4E2C-A055-C1E9FC650657}" srcOrd="0" destOrd="0" presId="urn:microsoft.com/office/officeart/2018/2/layout/IconVerticalSolidList"/>
    <dgm:cxn modelId="{CFE5EE57-7BA7-4FA3-A35C-E946B0879E66}" type="presParOf" srcId="{28431B8C-7CEE-45B5-9C65-FD3FF1BB3FAD}" destId="{ECA74C05-8937-4928-9548-C2310983B044}" srcOrd="1" destOrd="0" presId="urn:microsoft.com/office/officeart/2018/2/layout/IconVerticalSolidList"/>
    <dgm:cxn modelId="{0D37F8B9-CA6D-45B4-8973-09DDE2F65288}" type="presParOf" srcId="{28431B8C-7CEE-45B5-9C65-FD3FF1BB3FAD}" destId="{F6D654B7-50B5-4ADE-8CC9-16D5292B5015}" srcOrd="2" destOrd="0" presId="urn:microsoft.com/office/officeart/2018/2/layout/IconVerticalSolidList"/>
    <dgm:cxn modelId="{A251EA7B-4E81-40DF-9665-CF87CEE59C65}" type="presParOf" srcId="{28431B8C-7CEE-45B5-9C65-FD3FF1BB3FAD}" destId="{9836640E-466E-44B8-9967-ABBD3536E9FF}" srcOrd="3" destOrd="0" presId="urn:microsoft.com/office/officeart/2018/2/layout/IconVerticalSolidList"/>
    <dgm:cxn modelId="{7E03C68F-AC0C-40C4-9218-04EEF80D332D}" type="presParOf" srcId="{BAD2AD9C-6585-43E6-A35C-93A5C21DA8C1}" destId="{81BFAFB0-9002-48FE-9C08-4E13D19D69CB}" srcOrd="5" destOrd="0" presId="urn:microsoft.com/office/officeart/2018/2/layout/IconVerticalSolidList"/>
    <dgm:cxn modelId="{6C19EA5E-2B69-48A6-BACF-C33DA5CBEC13}" type="presParOf" srcId="{BAD2AD9C-6585-43E6-A35C-93A5C21DA8C1}" destId="{0033EFC6-6A93-4425-BBDF-C1D28F78F936}" srcOrd="6" destOrd="0" presId="urn:microsoft.com/office/officeart/2018/2/layout/IconVerticalSolidList"/>
    <dgm:cxn modelId="{78F37F2D-E23D-46E1-B074-A2B9B877DE92}" type="presParOf" srcId="{0033EFC6-6A93-4425-BBDF-C1D28F78F936}" destId="{8B9C4BB0-C0A4-46EE-9328-6781E4DC0FEA}" srcOrd="0" destOrd="0" presId="urn:microsoft.com/office/officeart/2018/2/layout/IconVerticalSolidList"/>
    <dgm:cxn modelId="{2DF354D9-B94D-4B55-ADB2-34E022961595}" type="presParOf" srcId="{0033EFC6-6A93-4425-BBDF-C1D28F78F936}" destId="{217420C5-0679-4295-9016-D1837AC56D47}" srcOrd="1" destOrd="0" presId="urn:microsoft.com/office/officeart/2018/2/layout/IconVerticalSolidList"/>
    <dgm:cxn modelId="{1E61F862-F043-4DDE-AED6-4919433FC82E}" type="presParOf" srcId="{0033EFC6-6A93-4425-BBDF-C1D28F78F936}" destId="{9AEBDC85-845F-4C51-BEED-C01486309C1E}" srcOrd="2" destOrd="0" presId="urn:microsoft.com/office/officeart/2018/2/layout/IconVerticalSolidList"/>
    <dgm:cxn modelId="{5EEC5CCE-2846-462F-BF49-039D0CB90AD5}" type="presParOf" srcId="{0033EFC6-6A93-4425-BBDF-C1D28F78F936}" destId="{6253201A-7C44-4919-A5FD-5A50C1C62894}" srcOrd="3" destOrd="0" presId="urn:microsoft.com/office/officeart/2018/2/layout/IconVerticalSolidList"/>
    <dgm:cxn modelId="{EEB59201-1BA9-4790-A7A8-25D00496382D}" type="presParOf" srcId="{BAD2AD9C-6585-43E6-A35C-93A5C21DA8C1}" destId="{A67AF387-F55A-4E51-998B-79BABC22F379}" srcOrd="7" destOrd="0" presId="urn:microsoft.com/office/officeart/2018/2/layout/IconVerticalSolidList"/>
    <dgm:cxn modelId="{9CC420B9-73C7-4F29-BC69-4F1664B20901}" type="presParOf" srcId="{BAD2AD9C-6585-43E6-A35C-93A5C21DA8C1}" destId="{4608686C-49F2-494B-B8D6-2F9AB0180374}" srcOrd="8" destOrd="0" presId="urn:microsoft.com/office/officeart/2018/2/layout/IconVerticalSolidList"/>
    <dgm:cxn modelId="{D49F970A-7C86-493D-9E2C-EF090EFAD6AB}" type="presParOf" srcId="{4608686C-49F2-494B-B8D6-2F9AB0180374}" destId="{BCAC596C-13C6-405C-865B-27F682FBE8D1}" srcOrd="0" destOrd="0" presId="urn:microsoft.com/office/officeart/2018/2/layout/IconVerticalSolidList"/>
    <dgm:cxn modelId="{E24DBAE9-3685-425B-806D-341CFF27A390}" type="presParOf" srcId="{4608686C-49F2-494B-B8D6-2F9AB0180374}" destId="{1F6A2956-0AF4-4316-96BE-E49C1DA212B8}" srcOrd="1" destOrd="0" presId="urn:microsoft.com/office/officeart/2018/2/layout/IconVerticalSolidList"/>
    <dgm:cxn modelId="{CCF976E6-0D55-4866-9749-47188120F1F1}" type="presParOf" srcId="{4608686C-49F2-494B-B8D6-2F9AB0180374}" destId="{ACF75210-71A6-4F8E-BCDE-DA9B6B85419F}" srcOrd="2" destOrd="0" presId="urn:microsoft.com/office/officeart/2018/2/layout/IconVerticalSolidList"/>
    <dgm:cxn modelId="{FC11A758-A179-4392-94F8-38EBC8EB526A}" type="presParOf" srcId="{4608686C-49F2-494B-B8D6-2F9AB0180374}" destId="{DE844F06-8C55-4CB9-8F84-7C1D23070A6F}"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694D814A-8ABF-492F-A945-1EE56340946D}" type="doc">
      <dgm:prSet loTypeId="urn:microsoft.com/office/officeart/2018/2/layout/IconLabelList" loCatId="icon" qsTypeId="urn:microsoft.com/office/officeart/2005/8/quickstyle/simple1" qsCatId="simple" csTypeId="urn:microsoft.com/office/officeart/2018/5/colors/Iconchunking_neutralbg_accent2_2" csCatId="accent2" phldr="1"/>
      <dgm:spPr/>
      <dgm:t>
        <a:bodyPr/>
        <a:lstStyle/>
        <a:p>
          <a:endParaRPr lang="en-US"/>
        </a:p>
      </dgm:t>
    </dgm:pt>
    <dgm:pt modelId="{C6593D79-B99B-4394-A612-426C85FC41E3}">
      <dgm:prSet/>
      <dgm:spPr/>
      <dgm:t>
        <a:bodyPr/>
        <a:lstStyle/>
        <a:p>
          <a:pPr>
            <a:lnSpc>
              <a:spcPct val="100000"/>
            </a:lnSpc>
          </a:pPr>
          <a:r>
            <a:rPr lang="en-US" dirty="0"/>
            <a:t>What are your questions regarding MWUA process and procedures?</a:t>
          </a:r>
        </a:p>
      </dgm:t>
    </dgm:pt>
    <dgm:pt modelId="{65ED3E1E-AD02-4FC5-BEF4-5CDCB6F2A9E1}" type="parTrans" cxnId="{6A1BF6B0-D669-4C0E-BC5D-9BD5320AB395}">
      <dgm:prSet/>
      <dgm:spPr/>
      <dgm:t>
        <a:bodyPr/>
        <a:lstStyle/>
        <a:p>
          <a:endParaRPr lang="en-US"/>
        </a:p>
      </dgm:t>
    </dgm:pt>
    <dgm:pt modelId="{961EA7D8-834B-4124-A153-162C4C77E9E2}" type="sibTrans" cxnId="{6A1BF6B0-D669-4C0E-BC5D-9BD5320AB395}">
      <dgm:prSet/>
      <dgm:spPr/>
      <dgm:t>
        <a:bodyPr/>
        <a:lstStyle/>
        <a:p>
          <a:endParaRPr lang="en-US"/>
        </a:p>
      </dgm:t>
    </dgm:pt>
    <dgm:pt modelId="{D2D17DD4-8606-449A-A3F8-2E9A9D6257BE}">
      <dgm:prSet/>
      <dgm:spPr/>
      <dgm:t>
        <a:bodyPr/>
        <a:lstStyle/>
        <a:p>
          <a:pPr>
            <a:lnSpc>
              <a:spcPct val="100000"/>
            </a:lnSpc>
          </a:pPr>
          <a:r>
            <a:rPr lang="en-US"/>
            <a:t>What can MWUA do to improve operations?</a:t>
          </a:r>
        </a:p>
      </dgm:t>
    </dgm:pt>
    <dgm:pt modelId="{A3AF7FD4-83ED-4240-9F0E-C48CB9738C99}" type="parTrans" cxnId="{03D8367C-2281-4BD3-A35E-AAD98C9C6906}">
      <dgm:prSet/>
      <dgm:spPr/>
      <dgm:t>
        <a:bodyPr/>
        <a:lstStyle/>
        <a:p>
          <a:endParaRPr lang="en-US"/>
        </a:p>
      </dgm:t>
    </dgm:pt>
    <dgm:pt modelId="{8A27C90C-A999-4520-A933-D6CABFBD7C7B}" type="sibTrans" cxnId="{03D8367C-2281-4BD3-A35E-AAD98C9C6906}">
      <dgm:prSet/>
      <dgm:spPr/>
      <dgm:t>
        <a:bodyPr/>
        <a:lstStyle/>
        <a:p>
          <a:endParaRPr lang="en-US"/>
        </a:p>
      </dgm:t>
    </dgm:pt>
    <dgm:pt modelId="{4793B3C0-ED93-491D-A5AA-41AF93FEC86F}">
      <dgm:prSet/>
      <dgm:spPr/>
      <dgm:t>
        <a:bodyPr/>
        <a:lstStyle/>
        <a:p>
          <a:pPr>
            <a:lnSpc>
              <a:spcPct val="100000"/>
            </a:lnSpc>
          </a:pPr>
          <a:r>
            <a:rPr lang="en-US"/>
            <a:t>Closing remarks </a:t>
          </a:r>
        </a:p>
      </dgm:t>
    </dgm:pt>
    <dgm:pt modelId="{6E583A37-AC20-46B6-A0E0-BBC96599601A}" type="parTrans" cxnId="{D8F8A019-25C9-4611-9E7B-E4BAB7E1A541}">
      <dgm:prSet/>
      <dgm:spPr/>
      <dgm:t>
        <a:bodyPr/>
        <a:lstStyle/>
        <a:p>
          <a:endParaRPr lang="en-US"/>
        </a:p>
      </dgm:t>
    </dgm:pt>
    <dgm:pt modelId="{130CF47C-5140-4A9C-AA21-709EFF852363}" type="sibTrans" cxnId="{D8F8A019-25C9-4611-9E7B-E4BAB7E1A541}">
      <dgm:prSet/>
      <dgm:spPr/>
      <dgm:t>
        <a:bodyPr/>
        <a:lstStyle/>
        <a:p>
          <a:endParaRPr lang="en-US"/>
        </a:p>
      </dgm:t>
    </dgm:pt>
    <dgm:pt modelId="{BE2159CA-A480-48EC-997B-293667D5DA4F}">
      <dgm:prSet/>
      <dgm:spPr/>
      <dgm:t>
        <a:bodyPr/>
        <a:lstStyle/>
        <a:p>
          <a:pPr>
            <a:lnSpc>
              <a:spcPct val="100000"/>
            </a:lnSpc>
          </a:pPr>
          <a:r>
            <a:rPr lang="en-US"/>
            <a:t>Thanks for attending this training session!!!</a:t>
          </a:r>
        </a:p>
      </dgm:t>
    </dgm:pt>
    <dgm:pt modelId="{81193E0A-3727-47C5-B584-3E581311327C}" type="parTrans" cxnId="{8B9C5A73-DD34-4185-A96C-5404FD10492D}">
      <dgm:prSet/>
      <dgm:spPr/>
      <dgm:t>
        <a:bodyPr/>
        <a:lstStyle/>
        <a:p>
          <a:endParaRPr lang="en-US"/>
        </a:p>
      </dgm:t>
    </dgm:pt>
    <dgm:pt modelId="{37E8FDA9-0A90-4AF2-803C-7370324FCE92}" type="sibTrans" cxnId="{8B9C5A73-DD34-4185-A96C-5404FD10492D}">
      <dgm:prSet/>
      <dgm:spPr/>
      <dgm:t>
        <a:bodyPr/>
        <a:lstStyle/>
        <a:p>
          <a:endParaRPr lang="en-US"/>
        </a:p>
      </dgm:t>
    </dgm:pt>
    <dgm:pt modelId="{096900FD-E0E7-4E20-9AB4-A4F272B14C4C}" type="pres">
      <dgm:prSet presAssocID="{694D814A-8ABF-492F-A945-1EE56340946D}" presName="root" presStyleCnt="0">
        <dgm:presLayoutVars>
          <dgm:dir/>
          <dgm:resizeHandles val="exact"/>
        </dgm:presLayoutVars>
      </dgm:prSet>
      <dgm:spPr/>
    </dgm:pt>
    <dgm:pt modelId="{5876C5DE-6A68-41B5-BFE5-64A68973BAC1}" type="pres">
      <dgm:prSet presAssocID="{C6593D79-B99B-4394-A612-426C85FC41E3}" presName="compNode" presStyleCnt="0"/>
      <dgm:spPr/>
    </dgm:pt>
    <dgm:pt modelId="{CB928F04-FCCA-4C8D-BCCF-FB7672FF6876}" type="pres">
      <dgm:prSet presAssocID="{C6593D79-B99B-4394-A612-426C85FC41E3}"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elp"/>
        </a:ext>
      </dgm:extLst>
    </dgm:pt>
    <dgm:pt modelId="{6F09EE5F-0C8C-460F-9A74-436B7B4B41C9}" type="pres">
      <dgm:prSet presAssocID="{C6593D79-B99B-4394-A612-426C85FC41E3}" presName="spaceRect" presStyleCnt="0"/>
      <dgm:spPr/>
    </dgm:pt>
    <dgm:pt modelId="{45436123-3DE3-4DE5-9512-5401C5407D23}" type="pres">
      <dgm:prSet presAssocID="{C6593D79-B99B-4394-A612-426C85FC41E3}" presName="textRect" presStyleLbl="revTx" presStyleIdx="0" presStyleCnt="4">
        <dgm:presLayoutVars>
          <dgm:chMax val="1"/>
          <dgm:chPref val="1"/>
        </dgm:presLayoutVars>
      </dgm:prSet>
      <dgm:spPr/>
    </dgm:pt>
    <dgm:pt modelId="{DE241C6D-7E51-4167-B105-106299278AE7}" type="pres">
      <dgm:prSet presAssocID="{961EA7D8-834B-4124-A153-162C4C77E9E2}" presName="sibTrans" presStyleCnt="0"/>
      <dgm:spPr/>
    </dgm:pt>
    <dgm:pt modelId="{D15BD717-8800-43F4-AAB1-ADC7B656F80B}" type="pres">
      <dgm:prSet presAssocID="{D2D17DD4-8606-449A-A3F8-2E9A9D6257BE}" presName="compNode" presStyleCnt="0"/>
      <dgm:spPr/>
    </dgm:pt>
    <dgm:pt modelId="{EC1E69EE-9B15-4746-BEF9-15C589B38C55}" type="pres">
      <dgm:prSet presAssocID="{D2D17DD4-8606-449A-A3F8-2E9A9D6257BE}"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ead with Gears"/>
        </a:ext>
      </dgm:extLst>
    </dgm:pt>
    <dgm:pt modelId="{A09E301B-E9B5-4A0E-89A2-021276DD4427}" type="pres">
      <dgm:prSet presAssocID="{D2D17DD4-8606-449A-A3F8-2E9A9D6257BE}" presName="spaceRect" presStyleCnt="0"/>
      <dgm:spPr/>
    </dgm:pt>
    <dgm:pt modelId="{C2F28912-804A-4591-B07A-C3A85E60F151}" type="pres">
      <dgm:prSet presAssocID="{D2D17DD4-8606-449A-A3F8-2E9A9D6257BE}" presName="textRect" presStyleLbl="revTx" presStyleIdx="1" presStyleCnt="4">
        <dgm:presLayoutVars>
          <dgm:chMax val="1"/>
          <dgm:chPref val="1"/>
        </dgm:presLayoutVars>
      </dgm:prSet>
      <dgm:spPr/>
    </dgm:pt>
    <dgm:pt modelId="{65431815-AD8C-4204-98B4-9687EEE193ED}" type="pres">
      <dgm:prSet presAssocID="{8A27C90C-A999-4520-A933-D6CABFBD7C7B}" presName="sibTrans" presStyleCnt="0"/>
      <dgm:spPr/>
    </dgm:pt>
    <dgm:pt modelId="{F2BAE9E7-CB9B-4A77-8863-62043D449CF6}" type="pres">
      <dgm:prSet presAssocID="{4793B3C0-ED93-491D-A5AA-41AF93FEC86F}" presName="compNode" presStyleCnt="0"/>
      <dgm:spPr/>
    </dgm:pt>
    <dgm:pt modelId="{D6BAAF82-0E95-477E-9E3A-6A99E5EE3250}" type="pres">
      <dgm:prSet presAssocID="{4793B3C0-ED93-491D-A5AA-41AF93FEC86F}"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andshake"/>
        </a:ext>
      </dgm:extLst>
    </dgm:pt>
    <dgm:pt modelId="{3AF5B929-B8FD-4DF8-AFDE-118081159FEF}" type="pres">
      <dgm:prSet presAssocID="{4793B3C0-ED93-491D-A5AA-41AF93FEC86F}" presName="spaceRect" presStyleCnt="0"/>
      <dgm:spPr/>
    </dgm:pt>
    <dgm:pt modelId="{8540826D-3520-42B7-BFFB-C1FEDA25E614}" type="pres">
      <dgm:prSet presAssocID="{4793B3C0-ED93-491D-A5AA-41AF93FEC86F}" presName="textRect" presStyleLbl="revTx" presStyleIdx="2" presStyleCnt="4">
        <dgm:presLayoutVars>
          <dgm:chMax val="1"/>
          <dgm:chPref val="1"/>
        </dgm:presLayoutVars>
      </dgm:prSet>
      <dgm:spPr/>
    </dgm:pt>
    <dgm:pt modelId="{48AFAC09-3ACC-478A-9D7B-DB58156C1EA0}" type="pres">
      <dgm:prSet presAssocID="{130CF47C-5140-4A9C-AA21-709EFF852363}" presName="sibTrans" presStyleCnt="0"/>
      <dgm:spPr/>
    </dgm:pt>
    <dgm:pt modelId="{7EF69797-21BD-490E-A90B-9A769326DAC9}" type="pres">
      <dgm:prSet presAssocID="{BE2159CA-A480-48EC-997B-293667D5DA4F}" presName="compNode" presStyleCnt="0"/>
      <dgm:spPr/>
    </dgm:pt>
    <dgm:pt modelId="{A00462A7-655F-4F5C-BFB1-3568922CB1F4}" type="pres">
      <dgm:prSet presAssocID="{BE2159CA-A480-48EC-997B-293667D5DA4F}"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Lecturer"/>
        </a:ext>
      </dgm:extLst>
    </dgm:pt>
    <dgm:pt modelId="{43DDFD11-74DB-4E23-B1A0-BEEE6BBEB545}" type="pres">
      <dgm:prSet presAssocID="{BE2159CA-A480-48EC-997B-293667D5DA4F}" presName="spaceRect" presStyleCnt="0"/>
      <dgm:spPr/>
    </dgm:pt>
    <dgm:pt modelId="{49C9C4A3-9F70-4328-B450-B722C273AE13}" type="pres">
      <dgm:prSet presAssocID="{BE2159CA-A480-48EC-997B-293667D5DA4F}" presName="textRect" presStyleLbl="revTx" presStyleIdx="3" presStyleCnt="4">
        <dgm:presLayoutVars>
          <dgm:chMax val="1"/>
          <dgm:chPref val="1"/>
        </dgm:presLayoutVars>
      </dgm:prSet>
      <dgm:spPr/>
    </dgm:pt>
  </dgm:ptLst>
  <dgm:cxnLst>
    <dgm:cxn modelId="{B1E00F13-DB92-4FBF-8244-ACE3BD21FF75}" type="presOf" srcId="{694D814A-8ABF-492F-A945-1EE56340946D}" destId="{096900FD-E0E7-4E20-9AB4-A4F272B14C4C}" srcOrd="0" destOrd="0" presId="urn:microsoft.com/office/officeart/2018/2/layout/IconLabelList"/>
    <dgm:cxn modelId="{D8F8A019-25C9-4611-9E7B-E4BAB7E1A541}" srcId="{694D814A-8ABF-492F-A945-1EE56340946D}" destId="{4793B3C0-ED93-491D-A5AA-41AF93FEC86F}" srcOrd="2" destOrd="0" parTransId="{6E583A37-AC20-46B6-A0E0-BBC96599601A}" sibTransId="{130CF47C-5140-4A9C-AA21-709EFF852363}"/>
    <dgm:cxn modelId="{D32A3C42-D857-44B4-B010-8C2A1346C158}" type="presOf" srcId="{C6593D79-B99B-4394-A612-426C85FC41E3}" destId="{45436123-3DE3-4DE5-9512-5401C5407D23}" srcOrd="0" destOrd="0" presId="urn:microsoft.com/office/officeart/2018/2/layout/IconLabelList"/>
    <dgm:cxn modelId="{8B9C5A73-DD34-4185-A96C-5404FD10492D}" srcId="{694D814A-8ABF-492F-A945-1EE56340946D}" destId="{BE2159CA-A480-48EC-997B-293667D5DA4F}" srcOrd="3" destOrd="0" parTransId="{81193E0A-3727-47C5-B584-3E581311327C}" sibTransId="{37E8FDA9-0A90-4AF2-803C-7370324FCE92}"/>
    <dgm:cxn modelId="{15C0D674-EE17-430E-979A-DD6DA567D1E8}" type="presOf" srcId="{D2D17DD4-8606-449A-A3F8-2E9A9D6257BE}" destId="{C2F28912-804A-4591-B07A-C3A85E60F151}" srcOrd="0" destOrd="0" presId="urn:microsoft.com/office/officeart/2018/2/layout/IconLabelList"/>
    <dgm:cxn modelId="{03D8367C-2281-4BD3-A35E-AAD98C9C6906}" srcId="{694D814A-8ABF-492F-A945-1EE56340946D}" destId="{D2D17DD4-8606-449A-A3F8-2E9A9D6257BE}" srcOrd="1" destOrd="0" parTransId="{A3AF7FD4-83ED-4240-9F0E-C48CB9738C99}" sibTransId="{8A27C90C-A999-4520-A933-D6CABFBD7C7B}"/>
    <dgm:cxn modelId="{B29772AF-9318-42EA-8820-C719EFE9426B}" type="presOf" srcId="{BE2159CA-A480-48EC-997B-293667D5DA4F}" destId="{49C9C4A3-9F70-4328-B450-B722C273AE13}" srcOrd="0" destOrd="0" presId="urn:microsoft.com/office/officeart/2018/2/layout/IconLabelList"/>
    <dgm:cxn modelId="{6A1BF6B0-D669-4C0E-BC5D-9BD5320AB395}" srcId="{694D814A-8ABF-492F-A945-1EE56340946D}" destId="{C6593D79-B99B-4394-A612-426C85FC41E3}" srcOrd="0" destOrd="0" parTransId="{65ED3E1E-AD02-4FC5-BEF4-5CDCB6F2A9E1}" sibTransId="{961EA7D8-834B-4124-A153-162C4C77E9E2}"/>
    <dgm:cxn modelId="{1A7D9DFE-BEF1-4ECC-A7BB-F213C7398A26}" type="presOf" srcId="{4793B3C0-ED93-491D-A5AA-41AF93FEC86F}" destId="{8540826D-3520-42B7-BFFB-C1FEDA25E614}" srcOrd="0" destOrd="0" presId="urn:microsoft.com/office/officeart/2018/2/layout/IconLabelList"/>
    <dgm:cxn modelId="{1CFCB5EE-B679-45F9-ACFD-25AD81E32F0E}" type="presParOf" srcId="{096900FD-E0E7-4E20-9AB4-A4F272B14C4C}" destId="{5876C5DE-6A68-41B5-BFE5-64A68973BAC1}" srcOrd="0" destOrd="0" presId="urn:microsoft.com/office/officeart/2018/2/layout/IconLabelList"/>
    <dgm:cxn modelId="{E948281E-FCE5-4910-BA2A-522751E23487}" type="presParOf" srcId="{5876C5DE-6A68-41B5-BFE5-64A68973BAC1}" destId="{CB928F04-FCCA-4C8D-BCCF-FB7672FF6876}" srcOrd="0" destOrd="0" presId="urn:microsoft.com/office/officeart/2018/2/layout/IconLabelList"/>
    <dgm:cxn modelId="{2E9F817B-7191-42A7-9508-475F8D3227AE}" type="presParOf" srcId="{5876C5DE-6A68-41B5-BFE5-64A68973BAC1}" destId="{6F09EE5F-0C8C-460F-9A74-436B7B4B41C9}" srcOrd="1" destOrd="0" presId="urn:microsoft.com/office/officeart/2018/2/layout/IconLabelList"/>
    <dgm:cxn modelId="{3D1A56E2-9F2E-4A06-9744-7EDBA83464E9}" type="presParOf" srcId="{5876C5DE-6A68-41B5-BFE5-64A68973BAC1}" destId="{45436123-3DE3-4DE5-9512-5401C5407D23}" srcOrd="2" destOrd="0" presId="urn:microsoft.com/office/officeart/2018/2/layout/IconLabelList"/>
    <dgm:cxn modelId="{101D3F02-8DD3-438F-A1E2-66A07D808D5E}" type="presParOf" srcId="{096900FD-E0E7-4E20-9AB4-A4F272B14C4C}" destId="{DE241C6D-7E51-4167-B105-106299278AE7}" srcOrd="1" destOrd="0" presId="urn:microsoft.com/office/officeart/2018/2/layout/IconLabelList"/>
    <dgm:cxn modelId="{2BC92C5F-0639-48ED-ACA3-B92E131B458B}" type="presParOf" srcId="{096900FD-E0E7-4E20-9AB4-A4F272B14C4C}" destId="{D15BD717-8800-43F4-AAB1-ADC7B656F80B}" srcOrd="2" destOrd="0" presId="urn:microsoft.com/office/officeart/2018/2/layout/IconLabelList"/>
    <dgm:cxn modelId="{D82016C8-498E-46AB-AD0C-B1B434A16B26}" type="presParOf" srcId="{D15BD717-8800-43F4-AAB1-ADC7B656F80B}" destId="{EC1E69EE-9B15-4746-BEF9-15C589B38C55}" srcOrd="0" destOrd="0" presId="urn:microsoft.com/office/officeart/2018/2/layout/IconLabelList"/>
    <dgm:cxn modelId="{B3F4D367-3283-4617-90B6-C20C33ADB217}" type="presParOf" srcId="{D15BD717-8800-43F4-AAB1-ADC7B656F80B}" destId="{A09E301B-E9B5-4A0E-89A2-021276DD4427}" srcOrd="1" destOrd="0" presId="urn:microsoft.com/office/officeart/2018/2/layout/IconLabelList"/>
    <dgm:cxn modelId="{09AFEDFC-C0B3-453D-96F9-EB91570F1811}" type="presParOf" srcId="{D15BD717-8800-43F4-AAB1-ADC7B656F80B}" destId="{C2F28912-804A-4591-B07A-C3A85E60F151}" srcOrd="2" destOrd="0" presId="urn:microsoft.com/office/officeart/2018/2/layout/IconLabelList"/>
    <dgm:cxn modelId="{8F68C84B-87C7-4B0D-87D4-78AFBB0EA3A1}" type="presParOf" srcId="{096900FD-E0E7-4E20-9AB4-A4F272B14C4C}" destId="{65431815-AD8C-4204-98B4-9687EEE193ED}" srcOrd="3" destOrd="0" presId="urn:microsoft.com/office/officeart/2018/2/layout/IconLabelList"/>
    <dgm:cxn modelId="{CF171D3B-540E-4336-ABB3-DB58D48EBF89}" type="presParOf" srcId="{096900FD-E0E7-4E20-9AB4-A4F272B14C4C}" destId="{F2BAE9E7-CB9B-4A77-8863-62043D449CF6}" srcOrd="4" destOrd="0" presId="urn:microsoft.com/office/officeart/2018/2/layout/IconLabelList"/>
    <dgm:cxn modelId="{D88EFF10-62EE-48F0-B974-6D19252FFF1D}" type="presParOf" srcId="{F2BAE9E7-CB9B-4A77-8863-62043D449CF6}" destId="{D6BAAF82-0E95-477E-9E3A-6A99E5EE3250}" srcOrd="0" destOrd="0" presId="urn:microsoft.com/office/officeart/2018/2/layout/IconLabelList"/>
    <dgm:cxn modelId="{559D3785-D2D0-4FA8-92B5-0C8EA4352E4E}" type="presParOf" srcId="{F2BAE9E7-CB9B-4A77-8863-62043D449CF6}" destId="{3AF5B929-B8FD-4DF8-AFDE-118081159FEF}" srcOrd="1" destOrd="0" presId="urn:microsoft.com/office/officeart/2018/2/layout/IconLabelList"/>
    <dgm:cxn modelId="{AA3C9584-BF68-4584-A9E9-F74B7725F0A5}" type="presParOf" srcId="{F2BAE9E7-CB9B-4A77-8863-62043D449CF6}" destId="{8540826D-3520-42B7-BFFB-C1FEDA25E614}" srcOrd="2" destOrd="0" presId="urn:microsoft.com/office/officeart/2018/2/layout/IconLabelList"/>
    <dgm:cxn modelId="{6807E9D5-164F-45DB-A133-A451151981CB}" type="presParOf" srcId="{096900FD-E0E7-4E20-9AB4-A4F272B14C4C}" destId="{48AFAC09-3ACC-478A-9D7B-DB58156C1EA0}" srcOrd="5" destOrd="0" presId="urn:microsoft.com/office/officeart/2018/2/layout/IconLabelList"/>
    <dgm:cxn modelId="{167D5570-39CA-46A7-9898-B8CB4765014A}" type="presParOf" srcId="{096900FD-E0E7-4E20-9AB4-A4F272B14C4C}" destId="{7EF69797-21BD-490E-A90B-9A769326DAC9}" srcOrd="6" destOrd="0" presId="urn:microsoft.com/office/officeart/2018/2/layout/IconLabelList"/>
    <dgm:cxn modelId="{C4A3B65E-C59E-4AC0-BA3B-E1679EA8D42E}" type="presParOf" srcId="{7EF69797-21BD-490E-A90B-9A769326DAC9}" destId="{A00462A7-655F-4F5C-BFB1-3568922CB1F4}" srcOrd="0" destOrd="0" presId="urn:microsoft.com/office/officeart/2018/2/layout/IconLabelList"/>
    <dgm:cxn modelId="{61D9D8B4-4CFD-4455-BCC5-BA95CA880572}" type="presParOf" srcId="{7EF69797-21BD-490E-A90B-9A769326DAC9}" destId="{43DDFD11-74DB-4E23-B1A0-BEEE6BBEB545}" srcOrd="1" destOrd="0" presId="urn:microsoft.com/office/officeart/2018/2/layout/IconLabelList"/>
    <dgm:cxn modelId="{4E284284-481B-44D0-8D14-FE07659206F2}" type="presParOf" srcId="{7EF69797-21BD-490E-A90B-9A769326DAC9}" destId="{49C9C4A3-9F70-4328-B450-B722C273AE13}"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FD2D3324-574E-4905-8A3B-08ACD61C1CCF}"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27470D44-AE3B-4B09-BBA4-80FDCA1D470E}">
      <dgm:prSet/>
      <dgm:spPr/>
      <dgm:t>
        <a:bodyPr/>
        <a:lstStyle/>
        <a:p>
          <a:r>
            <a:rPr lang="en-US" u="sng" dirty="0"/>
            <a:t>Lee Harrell</a:t>
          </a:r>
        </a:p>
        <a:p>
          <a:r>
            <a:rPr lang="en-US" dirty="0"/>
            <a:t>MSRB Chief Executive Officer and Counsel</a:t>
          </a:r>
        </a:p>
        <a:p>
          <a:r>
            <a:rPr lang="en-US" dirty="0"/>
            <a:t>lharrell@msratingbureau.com</a:t>
          </a:r>
        </a:p>
      </dgm:t>
    </dgm:pt>
    <dgm:pt modelId="{F07647DF-D4D6-453D-8639-0B40CC470CC9}" type="parTrans" cxnId="{DB95FB34-9EFD-4BD6-A353-4CA83BB448AB}">
      <dgm:prSet/>
      <dgm:spPr/>
      <dgm:t>
        <a:bodyPr/>
        <a:lstStyle/>
        <a:p>
          <a:endParaRPr lang="en-US"/>
        </a:p>
      </dgm:t>
    </dgm:pt>
    <dgm:pt modelId="{666FDDE6-4234-4F09-890B-D490828930DD}" type="sibTrans" cxnId="{DB95FB34-9EFD-4BD6-A353-4CA83BB448AB}">
      <dgm:prSet/>
      <dgm:spPr/>
      <dgm:t>
        <a:bodyPr/>
        <a:lstStyle/>
        <a:p>
          <a:endParaRPr lang="en-US"/>
        </a:p>
      </dgm:t>
    </dgm:pt>
    <dgm:pt modelId="{DDA89DF1-4B12-4F35-BDEE-C2774D96C5A5}">
      <dgm:prSet/>
      <dgm:spPr/>
      <dgm:t>
        <a:bodyPr/>
        <a:lstStyle/>
        <a:p>
          <a:r>
            <a:rPr lang="en-US" u="sng" dirty="0"/>
            <a:t>Brad Little</a:t>
          </a:r>
        </a:p>
        <a:p>
          <a:r>
            <a:rPr lang="en-US" dirty="0"/>
            <a:t>MWUA Assistant Manager</a:t>
          </a:r>
        </a:p>
        <a:p>
          <a:r>
            <a:rPr lang="en-US" dirty="0"/>
            <a:t>blittle@msplans.com</a:t>
          </a:r>
        </a:p>
      </dgm:t>
    </dgm:pt>
    <dgm:pt modelId="{07F5CAF6-83B6-4C97-83A2-A2292DE06A26}" type="parTrans" cxnId="{4CA27BFF-F5B6-45A7-A44D-411E5DC5BB00}">
      <dgm:prSet/>
      <dgm:spPr/>
      <dgm:t>
        <a:bodyPr/>
        <a:lstStyle/>
        <a:p>
          <a:endParaRPr lang="en-US"/>
        </a:p>
      </dgm:t>
    </dgm:pt>
    <dgm:pt modelId="{5C804A53-D55A-4E83-B455-E8538A61B4FE}" type="sibTrans" cxnId="{4CA27BFF-F5B6-45A7-A44D-411E5DC5BB00}">
      <dgm:prSet/>
      <dgm:spPr/>
      <dgm:t>
        <a:bodyPr/>
        <a:lstStyle/>
        <a:p>
          <a:endParaRPr lang="en-US"/>
        </a:p>
      </dgm:t>
    </dgm:pt>
    <dgm:pt modelId="{98983269-33D8-45B2-A043-F2310F7013DE}">
      <dgm:prSet/>
      <dgm:spPr/>
      <dgm:t>
        <a:bodyPr/>
        <a:lstStyle/>
        <a:p>
          <a:r>
            <a:rPr lang="en-US" u="sng" dirty="0"/>
            <a:t>Kay Kayla</a:t>
          </a:r>
        </a:p>
        <a:p>
          <a:r>
            <a:rPr lang="en-US" dirty="0"/>
            <a:t>MWUA Underwriting Supervisor</a:t>
          </a:r>
        </a:p>
        <a:p>
          <a:r>
            <a:rPr lang="en-US" dirty="0"/>
            <a:t>kkayla@msplans.com</a:t>
          </a:r>
        </a:p>
      </dgm:t>
    </dgm:pt>
    <dgm:pt modelId="{BA91F921-26A3-4848-ACDA-D003C2CE34ED}" type="parTrans" cxnId="{533247D2-0D24-48E2-B955-A5AF9AD239EE}">
      <dgm:prSet/>
      <dgm:spPr/>
      <dgm:t>
        <a:bodyPr/>
        <a:lstStyle/>
        <a:p>
          <a:endParaRPr lang="en-US"/>
        </a:p>
      </dgm:t>
    </dgm:pt>
    <dgm:pt modelId="{3C92AD36-ACB6-4834-8C62-495CC8FAFDCA}" type="sibTrans" cxnId="{533247D2-0D24-48E2-B955-A5AF9AD239EE}">
      <dgm:prSet/>
      <dgm:spPr/>
      <dgm:t>
        <a:bodyPr/>
        <a:lstStyle/>
        <a:p>
          <a:endParaRPr lang="en-US"/>
        </a:p>
      </dgm:t>
    </dgm:pt>
    <dgm:pt modelId="{046AA19E-54D5-45B5-93C4-BAD3BDF92229}">
      <dgm:prSet/>
      <dgm:spPr/>
      <dgm:t>
        <a:bodyPr/>
        <a:lstStyle/>
        <a:p>
          <a:r>
            <a:rPr lang="en-US" u="sng" dirty="0"/>
            <a:t>Paige Watson</a:t>
          </a:r>
        </a:p>
        <a:p>
          <a:r>
            <a:rPr lang="en-US" dirty="0"/>
            <a:t>MSRB Inspection Unit Supervisor</a:t>
          </a:r>
        </a:p>
        <a:p>
          <a:r>
            <a:rPr lang="en-US" dirty="0"/>
            <a:t>pwatson@msplans.com</a:t>
          </a:r>
        </a:p>
      </dgm:t>
    </dgm:pt>
    <dgm:pt modelId="{63F1B2A3-356F-4BA1-96D4-B470249857E5}" type="parTrans" cxnId="{2AF1DBBF-A6A7-4853-AD2D-2677DF8006D3}">
      <dgm:prSet/>
      <dgm:spPr/>
      <dgm:t>
        <a:bodyPr/>
        <a:lstStyle/>
        <a:p>
          <a:endParaRPr lang="en-US"/>
        </a:p>
      </dgm:t>
    </dgm:pt>
    <dgm:pt modelId="{6039C1D7-2A30-4A18-88E9-794E43B14724}" type="sibTrans" cxnId="{2AF1DBBF-A6A7-4853-AD2D-2677DF8006D3}">
      <dgm:prSet/>
      <dgm:spPr/>
      <dgm:t>
        <a:bodyPr/>
        <a:lstStyle/>
        <a:p>
          <a:endParaRPr lang="en-US"/>
        </a:p>
      </dgm:t>
    </dgm:pt>
    <dgm:pt modelId="{5D5A58FF-1C86-49E0-8546-73DF25C103B9}">
      <dgm:prSet/>
      <dgm:spPr/>
      <dgm:t>
        <a:bodyPr/>
        <a:lstStyle/>
        <a:p>
          <a:r>
            <a:rPr lang="en-US" u="sng" dirty="0"/>
            <a:t>Mike McGehee</a:t>
          </a:r>
        </a:p>
        <a:p>
          <a:r>
            <a:rPr lang="en-US" dirty="0"/>
            <a:t>MWUA Claim Manager</a:t>
          </a:r>
        </a:p>
        <a:p>
          <a:r>
            <a:rPr lang="en-US" dirty="0"/>
            <a:t>mmcgehee@msplans.com</a:t>
          </a:r>
        </a:p>
        <a:p>
          <a:endParaRPr lang="en-US" dirty="0"/>
        </a:p>
      </dgm:t>
    </dgm:pt>
    <dgm:pt modelId="{B7041A56-F628-4393-B166-3860FF9CAA70}" type="parTrans" cxnId="{DDD1AB83-8DA7-4AC9-B74F-2D8F9B41E66D}">
      <dgm:prSet/>
      <dgm:spPr/>
      <dgm:t>
        <a:bodyPr/>
        <a:lstStyle/>
        <a:p>
          <a:endParaRPr lang="en-US"/>
        </a:p>
      </dgm:t>
    </dgm:pt>
    <dgm:pt modelId="{A1FCC97A-C695-43F6-8A3A-F93DAF503759}" type="sibTrans" cxnId="{DDD1AB83-8DA7-4AC9-B74F-2D8F9B41E66D}">
      <dgm:prSet/>
      <dgm:spPr/>
      <dgm:t>
        <a:bodyPr/>
        <a:lstStyle/>
        <a:p>
          <a:endParaRPr lang="en-US"/>
        </a:p>
      </dgm:t>
    </dgm:pt>
    <dgm:pt modelId="{66E6B21C-8889-4677-B086-FE45D6AC3EF5}">
      <dgm:prSet/>
      <dgm:spPr/>
      <dgm:t>
        <a:bodyPr/>
        <a:lstStyle/>
        <a:p>
          <a:r>
            <a:rPr lang="en-US" u="sng" dirty="0"/>
            <a:t>Reg Ott</a:t>
          </a:r>
        </a:p>
        <a:p>
          <a:r>
            <a:rPr lang="en-US" dirty="0"/>
            <a:t> MWUA Coastal Services rott@msratingbureau.com</a:t>
          </a:r>
        </a:p>
      </dgm:t>
    </dgm:pt>
    <dgm:pt modelId="{5010C2E7-EC77-4F94-B4B2-3DDBA0CA7FAF}" type="parTrans" cxnId="{34AB3888-D53C-4DED-8CB8-C73673D3B796}">
      <dgm:prSet/>
      <dgm:spPr/>
      <dgm:t>
        <a:bodyPr/>
        <a:lstStyle/>
        <a:p>
          <a:endParaRPr lang="en-US"/>
        </a:p>
      </dgm:t>
    </dgm:pt>
    <dgm:pt modelId="{5656DC8C-4087-49F5-AB22-268B40F2B04E}" type="sibTrans" cxnId="{34AB3888-D53C-4DED-8CB8-C73673D3B796}">
      <dgm:prSet/>
      <dgm:spPr/>
      <dgm:t>
        <a:bodyPr/>
        <a:lstStyle/>
        <a:p>
          <a:endParaRPr lang="en-US"/>
        </a:p>
      </dgm:t>
    </dgm:pt>
    <dgm:pt modelId="{3D88166D-C8D5-4FDE-8280-D4BBF6965216}" type="pres">
      <dgm:prSet presAssocID="{FD2D3324-574E-4905-8A3B-08ACD61C1CCF}" presName="diagram" presStyleCnt="0">
        <dgm:presLayoutVars>
          <dgm:dir/>
          <dgm:resizeHandles val="exact"/>
        </dgm:presLayoutVars>
      </dgm:prSet>
      <dgm:spPr/>
    </dgm:pt>
    <dgm:pt modelId="{8CB36D1A-B089-40A6-BFBD-6B32D3F63D63}" type="pres">
      <dgm:prSet presAssocID="{27470D44-AE3B-4B09-BBA4-80FDCA1D470E}" presName="node" presStyleLbl="node1" presStyleIdx="0" presStyleCnt="6">
        <dgm:presLayoutVars>
          <dgm:bulletEnabled val="1"/>
        </dgm:presLayoutVars>
      </dgm:prSet>
      <dgm:spPr/>
    </dgm:pt>
    <dgm:pt modelId="{9628977E-7165-4D9C-9150-E3452D0D4BBD}" type="pres">
      <dgm:prSet presAssocID="{666FDDE6-4234-4F09-890B-D490828930DD}" presName="sibTrans" presStyleCnt="0"/>
      <dgm:spPr/>
    </dgm:pt>
    <dgm:pt modelId="{FBA7D972-43B0-472C-AA5C-61FC54E4B4D7}" type="pres">
      <dgm:prSet presAssocID="{DDA89DF1-4B12-4F35-BDEE-C2774D96C5A5}" presName="node" presStyleLbl="node1" presStyleIdx="1" presStyleCnt="6">
        <dgm:presLayoutVars>
          <dgm:bulletEnabled val="1"/>
        </dgm:presLayoutVars>
      </dgm:prSet>
      <dgm:spPr/>
    </dgm:pt>
    <dgm:pt modelId="{2DC73E70-DC9A-44FB-97F6-F7579FBA478B}" type="pres">
      <dgm:prSet presAssocID="{5C804A53-D55A-4E83-B455-E8538A61B4FE}" presName="sibTrans" presStyleCnt="0"/>
      <dgm:spPr/>
    </dgm:pt>
    <dgm:pt modelId="{D0A7104C-3ED5-4B3E-BBD7-B9BA98594ED9}" type="pres">
      <dgm:prSet presAssocID="{98983269-33D8-45B2-A043-F2310F7013DE}" presName="node" presStyleLbl="node1" presStyleIdx="2" presStyleCnt="6">
        <dgm:presLayoutVars>
          <dgm:bulletEnabled val="1"/>
        </dgm:presLayoutVars>
      </dgm:prSet>
      <dgm:spPr/>
    </dgm:pt>
    <dgm:pt modelId="{7F2E8297-5BA7-46F3-8DE4-8E5EA27C2C5B}" type="pres">
      <dgm:prSet presAssocID="{3C92AD36-ACB6-4834-8C62-495CC8FAFDCA}" presName="sibTrans" presStyleCnt="0"/>
      <dgm:spPr/>
    </dgm:pt>
    <dgm:pt modelId="{73D0303E-3989-472A-BBD7-03D0663C6181}" type="pres">
      <dgm:prSet presAssocID="{046AA19E-54D5-45B5-93C4-BAD3BDF92229}" presName="node" presStyleLbl="node1" presStyleIdx="3" presStyleCnt="6">
        <dgm:presLayoutVars>
          <dgm:bulletEnabled val="1"/>
        </dgm:presLayoutVars>
      </dgm:prSet>
      <dgm:spPr/>
    </dgm:pt>
    <dgm:pt modelId="{F2832198-B100-4DE7-9DA0-1F4B41B69924}" type="pres">
      <dgm:prSet presAssocID="{6039C1D7-2A30-4A18-88E9-794E43B14724}" presName="sibTrans" presStyleCnt="0"/>
      <dgm:spPr/>
    </dgm:pt>
    <dgm:pt modelId="{F8246222-A39C-41E2-8BB3-3647488F1F3A}" type="pres">
      <dgm:prSet presAssocID="{5D5A58FF-1C86-49E0-8546-73DF25C103B9}" presName="node" presStyleLbl="node1" presStyleIdx="4" presStyleCnt="6">
        <dgm:presLayoutVars>
          <dgm:bulletEnabled val="1"/>
        </dgm:presLayoutVars>
      </dgm:prSet>
      <dgm:spPr/>
    </dgm:pt>
    <dgm:pt modelId="{F6209608-CCCD-471D-A70C-BD7086F03AF6}" type="pres">
      <dgm:prSet presAssocID="{A1FCC97A-C695-43F6-8A3A-F93DAF503759}" presName="sibTrans" presStyleCnt="0"/>
      <dgm:spPr/>
    </dgm:pt>
    <dgm:pt modelId="{0C16001C-93FA-4B83-9703-483AB6A1BF32}" type="pres">
      <dgm:prSet presAssocID="{66E6B21C-8889-4677-B086-FE45D6AC3EF5}" presName="node" presStyleLbl="node1" presStyleIdx="5" presStyleCnt="6">
        <dgm:presLayoutVars>
          <dgm:bulletEnabled val="1"/>
        </dgm:presLayoutVars>
      </dgm:prSet>
      <dgm:spPr/>
    </dgm:pt>
  </dgm:ptLst>
  <dgm:cxnLst>
    <dgm:cxn modelId="{6545A82F-609F-42E7-B36C-38C796CBB0AF}" type="presOf" srcId="{66E6B21C-8889-4677-B086-FE45D6AC3EF5}" destId="{0C16001C-93FA-4B83-9703-483AB6A1BF32}" srcOrd="0" destOrd="0" presId="urn:microsoft.com/office/officeart/2005/8/layout/default"/>
    <dgm:cxn modelId="{AEC0B831-F72F-45B4-B2C9-E53908832EB9}" type="presOf" srcId="{5D5A58FF-1C86-49E0-8546-73DF25C103B9}" destId="{F8246222-A39C-41E2-8BB3-3647488F1F3A}" srcOrd="0" destOrd="0" presId="urn:microsoft.com/office/officeart/2005/8/layout/default"/>
    <dgm:cxn modelId="{DB95FB34-9EFD-4BD6-A353-4CA83BB448AB}" srcId="{FD2D3324-574E-4905-8A3B-08ACD61C1CCF}" destId="{27470D44-AE3B-4B09-BBA4-80FDCA1D470E}" srcOrd="0" destOrd="0" parTransId="{F07647DF-D4D6-453D-8639-0B40CC470CC9}" sibTransId="{666FDDE6-4234-4F09-890B-D490828930DD}"/>
    <dgm:cxn modelId="{AC52FE5D-F26B-464B-AD55-011B97409A59}" type="presOf" srcId="{FD2D3324-574E-4905-8A3B-08ACD61C1CCF}" destId="{3D88166D-C8D5-4FDE-8280-D4BBF6965216}" srcOrd="0" destOrd="0" presId="urn:microsoft.com/office/officeart/2005/8/layout/default"/>
    <dgm:cxn modelId="{9C91C947-44DC-4DE3-A579-B36DFD8144F4}" type="presOf" srcId="{DDA89DF1-4B12-4F35-BDEE-C2774D96C5A5}" destId="{FBA7D972-43B0-472C-AA5C-61FC54E4B4D7}" srcOrd="0" destOrd="0" presId="urn:microsoft.com/office/officeart/2005/8/layout/default"/>
    <dgm:cxn modelId="{DDD1AB83-8DA7-4AC9-B74F-2D8F9B41E66D}" srcId="{FD2D3324-574E-4905-8A3B-08ACD61C1CCF}" destId="{5D5A58FF-1C86-49E0-8546-73DF25C103B9}" srcOrd="4" destOrd="0" parTransId="{B7041A56-F628-4393-B166-3860FF9CAA70}" sibTransId="{A1FCC97A-C695-43F6-8A3A-F93DAF503759}"/>
    <dgm:cxn modelId="{34AB3888-D53C-4DED-8CB8-C73673D3B796}" srcId="{FD2D3324-574E-4905-8A3B-08ACD61C1CCF}" destId="{66E6B21C-8889-4677-B086-FE45D6AC3EF5}" srcOrd="5" destOrd="0" parTransId="{5010C2E7-EC77-4F94-B4B2-3DDBA0CA7FAF}" sibTransId="{5656DC8C-4087-49F5-AB22-268B40F2B04E}"/>
    <dgm:cxn modelId="{2AF1DBBF-A6A7-4853-AD2D-2677DF8006D3}" srcId="{FD2D3324-574E-4905-8A3B-08ACD61C1CCF}" destId="{046AA19E-54D5-45B5-93C4-BAD3BDF92229}" srcOrd="3" destOrd="0" parTransId="{63F1B2A3-356F-4BA1-96D4-B470249857E5}" sibTransId="{6039C1D7-2A30-4A18-88E9-794E43B14724}"/>
    <dgm:cxn modelId="{8E76E1BF-AA64-499E-BA12-F75DDE316B9F}" type="presOf" srcId="{046AA19E-54D5-45B5-93C4-BAD3BDF92229}" destId="{73D0303E-3989-472A-BBD7-03D0663C6181}" srcOrd="0" destOrd="0" presId="urn:microsoft.com/office/officeart/2005/8/layout/default"/>
    <dgm:cxn modelId="{533247D2-0D24-48E2-B955-A5AF9AD239EE}" srcId="{FD2D3324-574E-4905-8A3B-08ACD61C1CCF}" destId="{98983269-33D8-45B2-A043-F2310F7013DE}" srcOrd="2" destOrd="0" parTransId="{BA91F921-26A3-4848-ACDA-D003C2CE34ED}" sibTransId="{3C92AD36-ACB6-4834-8C62-495CC8FAFDCA}"/>
    <dgm:cxn modelId="{564804F5-1455-47AF-A96E-0D5CCDC9684D}" type="presOf" srcId="{98983269-33D8-45B2-A043-F2310F7013DE}" destId="{D0A7104C-3ED5-4B3E-BBD7-B9BA98594ED9}" srcOrd="0" destOrd="0" presId="urn:microsoft.com/office/officeart/2005/8/layout/default"/>
    <dgm:cxn modelId="{B52181F8-5B30-4694-88E8-E9B423E65C3C}" type="presOf" srcId="{27470D44-AE3B-4B09-BBA4-80FDCA1D470E}" destId="{8CB36D1A-B089-40A6-BFBD-6B32D3F63D63}" srcOrd="0" destOrd="0" presId="urn:microsoft.com/office/officeart/2005/8/layout/default"/>
    <dgm:cxn modelId="{4CA27BFF-F5B6-45A7-A44D-411E5DC5BB00}" srcId="{FD2D3324-574E-4905-8A3B-08ACD61C1CCF}" destId="{DDA89DF1-4B12-4F35-BDEE-C2774D96C5A5}" srcOrd="1" destOrd="0" parTransId="{07F5CAF6-83B6-4C97-83A2-A2292DE06A26}" sibTransId="{5C804A53-D55A-4E83-B455-E8538A61B4FE}"/>
    <dgm:cxn modelId="{6E385653-299A-4C4C-8C8F-D27CF721115E}" type="presParOf" srcId="{3D88166D-C8D5-4FDE-8280-D4BBF6965216}" destId="{8CB36D1A-B089-40A6-BFBD-6B32D3F63D63}" srcOrd="0" destOrd="0" presId="urn:microsoft.com/office/officeart/2005/8/layout/default"/>
    <dgm:cxn modelId="{4F3ED255-AB77-4CDF-8C2D-25A38F265A2F}" type="presParOf" srcId="{3D88166D-C8D5-4FDE-8280-D4BBF6965216}" destId="{9628977E-7165-4D9C-9150-E3452D0D4BBD}" srcOrd="1" destOrd="0" presId="urn:microsoft.com/office/officeart/2005/8/layout/default"/>
    <dgm:cxn modelId="{E4A789E3-839F-45FA-8E67-11BB211E3920}" type="presParOf" srcId="{3D88166D-C8D5-4FDE-8280-D4BBF6965216}" destId="{FBA7D972-43B0-472C-AA5C-61FC54E4B4D7}" srcOrd="2" destOrd="0" presId="urn:microsoft.com/office/officeart/2005/8/layout/default"/>
    <dgm:cxn modelId="{FAF6949D-E26A-4133-9F55-5BCC8C675062}" type="presParOf" srcId="{3D88166D-C8D5-4FDE-8280-D4BBF6965216}" destId="{2DC73E70-DC9A-44FB-97F6-F7579FBA478B}" srcOrd="3" destOrd="0" presId="urn:microsoft.com/office/officeart/2005/8/layout/default"/>
    <dgm:cxn modelId="{B0DC349D-5655-4E1E-9BB9-7E60E72A8202}" type="presParOf" srcId="{3D88166D-C8D5-4FDE-8280-D4BBF6965216}" destId="{D0A7104C-3ED5-4B3E-BBD7-B9BA98594ED9}" srcOrd="4" destOrd="0" presId="urn:microsoft.com/office/officeart/2005/8/layout/default"/>
    <dgm:cxn modelId="{F4499017-C1EA-4AE1-864F-0BAC53C6AD84}" type="presParOf" srcId="{3D88166D-C8D5-4FDE-8280-D4BBF6965216}" destId="{7F2E8297-5BA7-46F3-8DE4-8E5EA27C2C5B}" srcOrd="5" destOrd="0" presId="urn:microsoft.com/office/officeart/2005/8/layout/default"/>
    <dgm:cxn modelId="{EE73E971-EBFC-4A18-BF2C-80B49DC9FA9D}" type="presParOf" srcId="{3D88166D-C8D5-4FDE-8280-D4BBF6965216}" destId="{73D0303E-3989-472A-BBD7-03D0663C6181}" srcOrd="6" destOrd="0" presId="urn:microsoft.com/office/officeart/2005/8/layout/default"/>
    <dgm:cxn modelId="{35B56A3C-0D24-4A82-96AC-9AA5BD11DD6A}" type="presParOf" srcId="{3D88166D-C8D5-4FDE-8280-D4BBF6965216}" destId="{F2832198-B100-4DE7-9DA0-1F4B41B69924}" srcOrd="7" destOrd="0" presId="urn:microsoft.com/office/officeart/2005/8/layout/default"/>
    <dgm:cxn modelId="{42551AC4-6E5C-4B0B-A5F5-1462A12D9EEE}" type="presParOf" srcId="{3D88166D-C8D5-4FDE-8280-D4BBF6965216}" destId="{F8246222-A39C-41E2-8BB3-3647488F1F3A}" srcOrd="8" destOrd="0" presId="urn:microsoft.com/office/officeart/2005/8/layout/default"/>
    <dgm:cxn modelId="{497498F4-6437-48E3-8B27-122C6A894FF7}" type="presParOf" srcId="{3D88166D-C8D5-4FDE-8280-D4BBF6965216}" destId="{F6209608-CCCD-471D-A70C-BD7086F03AF6}" srcOrd="9" destOrd="0" presId="urn:microsoft.com/office/officeart/2005/8/layout/default"/>
    <dgm:cxn modelId="{19D15B4D-D1DE-4638-A6F5-8CC8DE488C20}" type="presParOf" srcId="{3D88166D-C8D5-4FDE-8280-D4BBF6965216}" destId="{0C16001C-93FA-4B83-9703-483AB6A1BF32}"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48092E0-8DD5-43F8-97FF-ADA546F07F85}"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CB9A16EF-0B11-4BF1-94E8-99732525C212}">
      <dgm:prSet/>
      <dgm:spPr/>
      <dgm:t>
        <a:bodyPr/>
        <a:lstStyle/>
        <a:p>
          <a:r>
            <a:rPr lang="en-US"/>
            <a:t>“Assure an adequate market for wind and hail insurance in the coast area of Mississippi.”</a:t>
          </a:r>
        </a:p>
      </dgm:t>
    </dgm:pt>
    <dgm:pt modelId="{A4A51BB9-C7E5-4433-816B-62F70CCA2E50}" type="parTrans" cxnId="{3289C8A0-4A62-41E0-800F-298976C78A9F}">
      <dgm:prSet/>
      <dgm:spPr/>
      <dgm:t>
        <a:bodyPr/>
        <a:lstStyle/>
        <a:p>
          <a:endParaRPr lang="en-US"/>
        </a:p>
      </dgm:t>
    </dgm:pt>
    <dgm:pt modelId="{24129633-C710-4C85-B636-095082F36A07}" type="sibTrans" cxnId="{3289C8A0-4A62-41E0-800F-298976C78A9F}">
      <dgm:prSet/>
      <dgm:spPr/>
      <dgm:t>
        <a:bodyPr/>
        <a:lstStyle/>
        <a:p>
          <a:endParaRPr lang="en-US"/>
        </a:p>
      </dgm:t>
    </dgm:pt>
    <dgm:pt modelId="{E4FCC2B6-0507-4734-88F2-98D952B377B3}">
      <dgm:prSet/>
      <dgm:spPr/>
      <dgm:t>
        <a:bodyPr/>
        <a:lstStyle/>
        <a:p>
          <a:r>
            <a:rPr lang="en-US"/>
            <a:t>Protect policyholders state-wide from unreasonable windpool surcharges.</a:t>
          </a:r>
        </a:p>
      </dgm:t>
    </dgm:pt>
    <dgm:pt modelId="{43C18444-3AC1-46E8-9DB1-8D4341714238}" type="parTrans" cxnId="{7A1BA09E-0E96-4C94-BF29-428D75E3F4A5}">
      <dgm:prSet/>
      <dgm:spPr/>
      <dgm:t>
        <a:bodyPr/>
        <a:lstStyle/>
        <a:p>
          <a:endParaRPr lang="en-US"/>
        </a:p>
      </dgm:t>
    </dgm:pt>
    <dgm:pt modelId="{AD945D58-3BCD-410B-96CE-8DD07FEEDE7B}" type="sibTrans" cxnId="{7A1BA09E-0E96-4C94-BF29-428D75E3F4A5}">
      <dgm:prSet/>
      <dgm:spPr/>
      <dgm:t>
        <a:bodyPr/>
        <a:lstStyle/>
        <a:p>
          <a:endParaRPr lang="en-US"/>
        </a:p>
      </dgm:t>
    </dgm:pt>
    <dgm:pt modelId="{D1CF1F36-E0FE-4449-A74D-FE2345900277}">
      <dgm:prSet/>
      <dgm:spPr/>
      <dgm:t>
        <a:bodyPr/>
        <a:lstStyle/>
        <a:p>
          <a:r>
            <a:rPr lang="en-US"/>
            <a:t>Avoid damaging the state-wide market for property insurance.</a:t>
          </a:r>
        </a:p>
      </dgm:t>
    </dgm:pt>
    <dgm:pt modelId="{7B52C3CF-5B4B-43F8-9574-EEE953FD5498}" type="parTrans" cxnId="{755E67A1-3FE6-4783-936C-C8F1FB6114A7}">
      <dgm:prSet/>
      <dgm:spPr/>
      <dgm:t>
        <a:bodyPr/>
        <a:lstStyle/>
        <a:p>
          <a:endParaRPr lang="en-US"/>
        </a:p>
      </dgm:t>
    </dgm:pt>
    <dgm:pt modelId="{EBDB3DC9-317E-4012-BA92-83884777BA23}" type="sibTrans" cxnId="{755E67A1-3FE6-4783-936C-C8F1FB6114A7}">
      <dgm:prSet/>
      <dgm:spPr/>
      <dgm:t>
        <a:bodyPr/>
        <a:lstStyle/>
        <a:p>
          <a:endParaRPr lang="en-US"/>
        </a:p>
      </dgm:t>
    </dgm:pt>
    <dgm:pt modelId="{D1605D8D-6600-49FB-8D0E-897E58333648}">
      <dgm:prSet/>
      <dgm:spPr/>
      <dgm:t>
        <a:bodyPr/>
        <a:lstStyle/>
        <a:p>
          <a:r>
            <a:rPr lang="en-US"/>
            <a:t>Encourage better building standards and land use in the coast area in order to mitigate wind losses and depopulate the Windpool.</a:t>
          </a:r>
        </a:p>
      </dgm:t>
    </dgm:pt>
    <dgm:pt modelId="{810C6B7A-7DB8-4D74-9043-710783935360}" type="parTrans" cxnId="{6892D422-2444-404F-B658-6A85B3AEB565}">
      <dgm:prSet/>
      <dgm:spPr/>
      <dgm:t>
        <a:bodyPr/>
        <a:lstStyle/>
        <a:p>
          <a:endParaRPr lang="en-US"/>
        </a:p>
      </dgm:t>
    </dgm:pt>
    <dgm:pt modelId="{098ED3C9-D187-4DF3-BDA3-6253B954F870}" type="sibTrans" cxnId="{6892D422-2444-404F-B658-6A85B3AEB565}">
      <dgm:prSet/>
      <dgm:spPr/>
      <dgm:t>
        <a:bodyPr/>
        <a:lstStyle/>
        <a:p>
          <a:endParaRPr lang="en-US"/>
        </a:p>
      </dgm:t>
    </dgm:pt>
    <dgm:pt modelId="{3C2FB393-4092-4F31-975E-A14887E03AA7}">
      <dgm:prSet/>
      <dgm:spPr/>
      <dgm:t>
        <a:bodyPr/>
        <a:lstStyle/>
        <a:p>
          <a:r>
            <a:rPr lang="en-US"/>
            <a:t>While accomplishing these goals, try to avoid high rates thus helping the Coast economy revive.</a:t>
          </a:r>
        </a:p>
      </dgm:t>
    </dgm:pt>
    <dgm:pt modelId="{91D65041-96C5-472B-A49B-2FF71497483E}" type="parTrans" cxnId="{CEA055EC-DCCF-4FEB-99CE-ADFF1C3126B9}">
      <dgm:prSet/>
      <dgm:spPr/>
      <dgm:t>
        <a:bodyPr/>
        <a:lstStyle/>
        <a:p>
          <a:endParaRPr lang="en-US"/>
        </a:p>
      </dgm:t>
    </dgm:pt>
    <dgm:pt modelId="{996A1016-7E20-4B90-BF59-DE8123434877}" type="sibTrans" cxnId="{CEA055EC-DCCF-4FEB-99CE-ADFF1C3126B9}">
      <dgm:prSet/>
      <dgm:spPr/>
      <dgm:t>
        <a:bodyPr/>
        <a:lstStyle/>
        <a:p>
          <a:endParaRPr lang="en-US"/>
        </a:p>
      </dgm:t>
    </dgm:pt>
    <dgm:pt modelId="{1DD9BADD-0635-4C48-AEEF-5A3B6F4D36E6}" type="pres">
      <dgm:prSet presAssocID="{448092E0-8DD5-43F8-97FF-ADA546F07F85}" presName="linear" presStyleCnt="0">
        <dgm:presLayoutVars>
          <dgm:animLvl val="lvl"/>
          <dgm:resizeHandles val="exact"/>
        </dgm:presLayoutVars>
      </dgm:prSet>
      <dgm:spPr/>
    </dgm:pt>
    <dgm:pt modelId="{BBC7B7C8-C3FC-4771-B926-779ADEBEB2C3}" type="pres">
      <dgm:prSet presAssocID="{CB9A16EF-0B11-4BF1-94E8-99732525C212}" presName="parentText" presStyleLbl="node1" presStyleIdx="0" presStyleCnt="5">
        <dgm:presLayoutVars>
          <dgm:chMax val="0"/>
          <dgm:bulletEnabled val="1"/>
        </dgm:presLayoutVars>
      </dgm:prSet>
      <dgm:spPr/>
    </dgm:pt>
    <dgm:pt modelId="{17EFD579-15CA-496D-BAC4-A3A83EE37D85}" type="pres">
      <dgm:prSet presAssocID="{24129633-C710-4C85-B636-095082F36A07}" presName="spacer" presStyleCnt="0"/>
      <dgm:spPr/>
    </dgm:pt>
    <dgm:pt modelId="{68AF0BBB-4111-458A-9CD4-5A55335A7A4D}" type="pres">
      <dgm:prSet presAssocID="{E4FCC2B6-0507-4734-88F2-98D952B377B3}" presName="parentText" presStyleLbl="node1" presStyleIdx="1" presStyleCnt="5">
        <dgm:presLayoutVars>
          <dgm:chMax val="0"/>
          <dgm:bulletEnabled val="1"/>
        </dgm:presLayoutVars>
      </dgm:prSet>
      <dgm:spPr/>
    </dgm:pt>
    <dgm:pt modelId="{3759D93A-6F7B-4548-8647-66A2A349EE85}" type="pres">
      <dgm:prSet presAssocID="{AD945D58-3BCD-410B-96CE-8DD07FEEDE7B}" presName="spacer" presStyleCnt="0"/>
      <dgm:spPr/>
    </dgm:pt>
    <dgm:pt modelId="{0C32F570-C6FF-4AC3-BBD9-02F32E66EC29}" type="pres">
      <dgm:prSet presAssocID="{D1CF1F36-E0FE-4449-A74D-FE2345900277}" presName="parentText" presStyleLbl="node1" presStyleIdx="2" presStyleCnt="5">
        <dgm:presLayoutVars>
          <dgm:chMax val="0"/>
          <dgm:bulletEnabled val="1"/>
        </dgm:presLayoutVars>
      </dgm:prSet>
      <dgm:spPr/>
    </dgm:pt>
    <dgm:pt modelId="{92BAE71E-369F-4C8E-BE60-46DEB8C874A2}" type="pres">
      <dgm:prSet presAssocID="{EBDB3DC9-317E-4012-BA92-83884777BA23}" presName="spacer" presStyleCnt="0"/>
      <dgm:spPr/>
    </dgm:pt>
    <dgm:pt modelId="{0DD30AFD-D965-4E90-BBE5-12FE347D9B85}" type="pres">
      <dgm:prSet presAssocID="{D1605D8D-6600-49FB-8D0E-897E58333648}" presName="parentText" presStyleLbl="node1" presStyleIdx="3" presStyleCnt="5">
        <dgm:presLayoutVars>
          <dgm:chMax val="0"/>
          <dgm:bulletEnabled val="1"/>
        </dgm:presLayoutVars>
      </dgm:prSet>
      <dgm:spPr/>
    </dgm:pt>
    <dgm:pt modelId="{6D24DADE-AFA0-4CDA-B865-700F80ED2E4C}" type="pres">
      <dgm:prSet presAssocID="{098ED3C9-D187-4DF3-BDA3-6253B954F870}" presName="spacer" presStyleCnt="0"/>
      <dgm:spPr/>
    </dgm:pt>
    <dgm:pt modelId="{F8191F0C-3E9D-4450-983B-4DA16E8285B4}" type="pres">
      <dgm:prSet presAssocID="{3C2FB393-4092-4F31-975E-A14887E03AA7}" presName="parentText" presStyleLbl="node1" presStyleIdx="4" presStyleCnt="5">
        <dgm:presLayoutVars>
          <dgm:chMax val="0"/>
          <dgm:bulletEnabled val="1"/>
        </dgm:presLayoutVars>
      </dgm:prSet>
      <dgm:spPr/>
    </dgm:pt>
  </dgm:ptLst>
  <dgm:cxnLst>
    <dgm:cxn modelId="{DED5C003-2544-4F35-BDB7-876E9B8A9514}" type="presOf" srcId="{E4FCC2B6-0507-4734-88F2-98D952B377B3}" destId="{68AF0BBB-4111-458A-9CD4-5A55335A7A4D}" srcOrd="0" destOrd="0" presId="urn:microsoft.com/office/officeart/2005/8/layout/vList2"/>
    <dgm:cxn modelId="{3BAF080B-8FE3-4549-8CA1-B88D24A34B94}" type="presOf" srcId="{448092E0-8DD5-43F8-97FF-ADA546F07F85}" destId="{1DD9BADD-0635-4C48-AEEF-5A3B6F4D36E6}" srcOrd="0" destOrd="0" presId="urn:microsoft.com/office/officeart/2005/8/layout/vList2"/>
    <dgm:cxn modelId="{6892D422-2444-404F-B658-6A85B3AEB565}" srcId="{448092E0-8DD5-43F8-97FF-ADA546F07F85}" destId="{D1605D8D-6600-49FB-8D0E-897E58333648}" srcOrd="3" destOrd="0" parTransId="{810C6B7A-7DB8-4D74-9043-710783935360}" sibTransId="{098ED3C9-D187-4DF3-BDA3-6253B954F870}"/>
    <dgm:cxn modelId="{1A028F67-590B-4AA6-A92F-ADCB1A6AF0B0}" type="presOf" srcId="{D1CF1F36-E0FE-4449-A74D-FE2345900277}" destId="{0C32F570-C6FF-4AC3-BBD9-02F32E66EC29}" srcOrd="0" destOrd="0" presId="urn:microsoft.com/office/officeart/2005/8/layout/vList2"/>
    <dgm:cxn modelId="{39B0AC56-EC5B-4680-B772-F108AC8A6506}" type="presOf" srcId="{D1605D8D-6600-49FB-8D0E-897E58333648}" destId="{0DD30AFD-D965-4E90-BBE5-12FE347D9B85}" srcOrd="0" destOrd="0" presId="urn:microsoft.com/office/officeart/2005/8/layout/vList2"/>
    <dgm:cxn modelId="{1D77D898-CF92-4B11-B017-B671547FDCE7}" type="presOf" srcId="{CB9A16EF-0B11-4BF1-94E8-99732525C212}" destId="{BBC7B7C8-C3FC-4771-B926-779ADEBEB2C3}" srcOrd="0" destOrd="0" presId="urn:microsoft.com/office/officeart/2005/8/layout/vList2"/>
    <dgm:cxn modelId="{7A1BA09E-0E96-4C94-BF29-428D75E3F4A5}" srcId="{448092E0-8DD5-43F8-97FF-ADA546F07F85}" destId="{E4FCC2B6-0507-4734-88F2-98D952B377B3}" srcOrd="1" destOrd="0" parTransId="{43C18444-3AC1-46E8-9DB1-8D4341714238}" sibTransId="{AD945D58-3BCD-410B-96CE-8DD07FEEDE7B}"/>
    <dgm:cxn modelId="{3289C8A0-4A62-41E0-800F-298976C78A9F}" srcId="{448092E0-8DD5-43F8-97FF-ADA546F07F85}" destId="{CB9A16EF-0B11-4BF1-94E8-99732525C212}" srcOrd="0" destOrd="0" parTransId="{A4A51BB9-C7E5-4433-816B-62F70CCA2E50}" sibTransId="{24129633-C710-4C85-B636-095082F36A07}"/>
    <dgm:cxn modelId="{755E67A1-3FE6-4783-936C-C8F1FB6114A7}" srcId="{448092E0-8DD5-43F8-97FF-ADA546F07F85}" destId="{D1CF1F36-E0FE-4449-A74D-FE2345900277}" srcOrd="2" destOrd="0" parTransId="{7B52C3CF-5B4B-43F8-9574-EEE953FD5498}" sibTransId="{EBDB3DC9-317E-4012-BA92-83884777BA23}"/>
    <dgm:cxn modelId="{A8A884A6-32B0-48D5-9B31-FBCE8929706E}" type="presOf" srcId="{3C2FB393-4092-4F31-975E-A14887E03AA7}" destId="{F8191F0C-3E9D-4450-983B-4DA16E8285B4}" srcOrd="0" destOrd="0" presId="urn:microsoft.com/office/officeart/2005/8/layout/vList2"/>
    <dgm:cxn modelId="{CEA055EC-DCCF-4FEB-99CE-ADFF1C3126B9}" srcId="{448092E0-8DD5-43F8-97FF-ADA546F07F85}" destId="{3C2FB393-4092-4F31-975E-A14887E03AA7}" srcOrd="4" destOrd="0" parTransId="{91D65041-96C5-472B-A49B-2FF71497483E}" sibTransId="{996A1016-7E20-4B90-BF59-DE8123434877}"/>
    <dgm:cxn modelId="{EA45FEBF-CBA5-43A8-A2DC-6A6FF6AA7ED3}" type="presParOf" srcId="{1DD9BADD-0635-4C48-AEEF-5A3B6F4D36E6}" destId="{BBC7B7C8-C3FC-4771-B926-779ADEBEB2C3}" srcOrd="0" destOrd="0" presId="urn:microsoft.com/office/officeart/2005/8/layout/vList2"/>
    <dgm:cxn modelId="{7A034A49-72C1-4F31-9638-B90C6177E68B}" type="presParOf" srcId="{1DD9BADD-0635-4C48-AEEF-5A3B6F4D36E6}" destId="{17EFD579-15CA-496D-BAC4-A3A83EE37D85}" srcOrd="1" destOrd="0" presId="urn:microsoft.com/office/officeart/2005/8/layout/vList2"/>
    <dgm:cxn modelId="{3E835FFF-EC4B-4CDA-A470-7F43D11DABCB}" type="presParOf" srcId="{1DD9BADD-0635-4C48-AEEF-5A3B6F4D36E6}" destId="{68AF0BBB-4111-458A-9CD4-5A55335A7A4D}" srcOrd="2" destOrd="0" presId="urn:microsoft.com/office/officeart/2005/8/layout/vList2"/>
    <dgm:cxn modelId="{7A4DAB72-07A0-484C-B851-C07DF3BCB98B}" type="presParOf" srcId="{1DD9BADD-0635-4C48-AEEF-5A3B6F4D36E6}" destId="{3759D93A-6F7B-4548-8647-66A2A349EE85}" srcOrd="3" destOrd="0" presId="urn:microsoft.com/office/officeart/2005/8/layout/vList2"/>
    <dgm:cxn modelId="{74668408-2910-47FA-A169-1C08284EAADC}" type="presParOf" srcId="{1DD9BADD-0635-4C48-AEEF-5A3B6F4D36E6}" destId="{0C32F570-C6FF-4AC3-BBD9-02F32E66EC29}" srcOrd="4" destOrd="0" presId="urn:microsoft.com/office/officeart/2005/8/layout/vList2"/>
    <dgm:cxn modelId="{BE545F1D-EF5A-4769-AEF8-1E78689540F0}" type="presParOf" srcId="{1DD9BADD-0635-4C48-AEEF-5A3B6F4D36E6}" destId="{92BAE71E-369F-4C8E-BE60-46DEB8C874A2}" srcOrd="5" destOrd="0" presId="urn:microsoft.com/office/officeart/2005/8/layout/vList2"/>
    <dgm:cxn modelId="{B7E2A721-02E9-4DD3-91E1-C6DE2212ADB5}" type="presParOf" srcId="{1DD9BADD-0635-4C48-AEEF-5A3B6F4D36E6}" destId="{0DD30AFD-D965-4E90-BBE5-12FE347D9B85}" srcOrd="6" destOrd="0" presId="urn:microsoft.com/office/officeart/2005/8/layout/vList2"/>
    <dgm:cxn modelId="{75B4DA87-6E75-45A0-9581-0B7A582EC737}" type="presParOf" srcId="{1DD9BADD-0635-4C48-AEEF-5A3B6F4D36E6}" destId="{6D24DADE-AFA0-4CDA-B865-700F80ED2E4C}" srcOrd="7" destOrd="0" presId="urn:microsoft.com/office/officeart/2005/8/layout/vList2"/>
    <dgm:cxn modelId="{E4FA8855-41B2-4FC5-99B5-BC4C8ECF116A}" type="presParOf" srcId="{1DD9BADD-0635-4C48-AEEF-5A3B6F4D36E6}" destId="{F8191F0C-3E9D-4450-983B-4DA16E8285B4}"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AB43943-D721-4E73-9D1A-F71B526EFABF}" type="doc">
      <dgm:prSet loTypeId="urn:microsoft.com/office/officeart/2016/7/layout/VerticalSolidActionList" loCatId="List" qsTypeId="urn:microsoft.com/office/officeart/2005/8/quickstyle/simple1" qsCatId="simple" csTypeId="urn:microsoft.com/office/officeart/2005/8/colors/accent5_2" csCatId="accent5"/>
      <dgm:spPr/>
      <dgm:t>
        <a:bodyPr/>
        <a:lstStyle/>
        <a:p>
          <a:endParaRPr lang="en-US"/>
        </a:p>
      </dgm:t>
    </dgm:pt>
    <dgm:pt modelId="{C52AE4A8-2A1D-4D22-A767-44F58952D8EB}">
      <dgm:prSet/>
      <dgm:spPr/>
      <dgm:t>
        <a:bodyPr/>
        <a:lstStyle/>
        <a:p>
          <a:r>
            <a:rPr lang="en-US"/>
            <a:t>Order</a:t>
          </a:r>
        </a:p>
      </dgm:t>
    </dgm:pt>
    <dgm:pt modelId="{C6E43EDC-9FF2-42FF-B04D-CD4288DF1A35}" type="parTrans" cxnId="{4F36F00F-2737-43EF-98AE-304EFAB94266}">
      <dgm:prSet/>
      <dgm:spPr/>
      <dgm:t>
        <a:bodyPr/>
        <a:lstStyle/>
        <a:p>
          <a:endParaRPr lang="en-US"/>
        </a:p>
      </dgm:t>
    </dgm:pt>
    <dgm:pt modelId="{E93F63D6-BF00-42A4-BFF2-53EB0393EC83}" type="sibTrans" cxnId="{4F36F00F-2737-43EF-98AE-304EFAB94266}">
      <dgm:prSet/>
      <dgm:spPr/>
      <dgm:t>
        <a:bodyPr/>
        <a:lstStyle/>
        <a:p>
          <a:endParaRPr lang="en-US"/>
        </a:p>
      </dgm:t>
    </dgm:pt>
    <dgm:pt modelId="{5D95C310-9E34-4DDA-9F85-930E6A704C9D}">
      <dgm:prSet/>
      <dgm:spPr/>
      <dgm:t>
        <a:bodyPr/>
        <a:lstStyle/>
        <a:p>
          <a:r>
            <a:rPr lang="en-US"/>
            <a:t>Order inspections of existing policies</a:t>
          </a:r>
        </a:p>
      </dgm:t>
    </dgm:pt>
    <dgm:pt modelId="{38E3EFCF-08D0-4483-8318-B87F5EB3A2FD}" type="parTrans" cxnId="{584CEEAD-D66F-4877-8387-755DF44D1146}">
      <dgm:prSet/>
      <dgm:spPr/>
      <dgm:t>
        <a:bodyPr/>
        <a:lstStyle/>
        <a:p>
          <a:endParaRPr lang="en-US"/>
        </a:p>
      </dgm:t>
    </dgm:pt>
    <dgm:pt modelId="{DDE12577-7BE7-4C0E-89B0-BCD056CA8C77}" type="sibTrans" cxnId="{584CEEAD-D66F-4877-8387-755DF44D1146}">
      <dgm:prSet/>
      <dgm:spPr/>
      <dgm:t>
        <a:bodyPr/>
        <a:lstStyle/>
        <a:p>
          <a:endParaRPr lang="en-US"/>
        </a:p>
      </dgm:t>
    </dgm:pt>
    <dgm:pt modelId="{943FABDD-9DFE-409D-B7B8-4D81FF87B5E0}">
      <dgm:prSet/>
      <dgm:spPr/>
      <dgm:t>
        <a:bodyPr/>
        <a:lstStyle/>
        <a:p>
          <a:r>
            <a:rPr lang="en-US"/>
            <a:t>Process</a:t>
          </a:r>
        </a:p>
      </dgm:t>
    </dgm:pt>
    <dgm:pt modelId="{2DA308E3-B040-46AE-A9DC-55BB8BB15819}" type="parTrans" cxnId="{544FF832-2877-4D6F-8AEF-8E1E66EBF8CE}">
      <dgm:prSet/>
      <dgm:spPr/>
      <dgm:t>
        <a:bodyPr/>
        <a:lstStyle/>
        <a:p>
          <a:endParaRPr lang="en-US"/>
        </a:p>
      </dgm:t>
    </dgm:pt>
    <dgm:pt modelId="{C0B23AC2-5CBA-454E-9653-67C42B7C0464}" type="sibTrans" cxnId="{544FF832-2877-4D6F-8AEF-8E1E66EBF8CE}">
      <dgm:prSet/>
      <dgm:spPr/>
      <dgm:t>
        <a:bodyPr/>
        <a:lstStyle/>
        <a:p>
          <a:endParaRPr lang="en-US"/>
        </a:p>
      </dgm:t>
    </dgm:pt>
    <dgm:pt modelId="{7FFC5DFF-9D60-40FB-9618-6DBB0F628727}">
      <dgm:prSet/>
      <dgm:spPr/>
      <dgm:t>
        <a:bodyPr/>
        <a:lstStyle/>
        <a:p>
          <a:r>
            <a:rPr lang="en-US"/>
            <a:t>Process inspection results</a:t>
          </a:r>
        </a:p>
      </dgm:t>
    </dgm:pt>
    <dgm:pt modelId="{A79A3209-7949-483B-8E54-3D5499FEF164}" type="parTrans" cxnId="{03BB70E7-7068-4FC7-A869-A81923B5C9DF}">
      <dgm:prSet/>
      <dgm:spPr/>
      <dgm:t>
        <a:bodyPr/>
        <a:lstStyle/>
        <a:p>
          <a:endParaRPr lang="en-US"/>
        </a:p>
      </dgm:t>
    </dgm:pt>
    <dgm:pt modelId="{870B0E41-0A40-4CCC-977F-3B27364B4715}" type="sibTrans" cxnId="{03BB70E7-7068-4FC7-A869-A81923B5C9DF}">
      <dgm:prSet/>
      <dgm:spPr/>
      <dgm:t>
        <a:bodyPr/>
        <a:lstStyle/>
        <a:p>
          <a:endParaRPr lang="en-US"/>
        </a:p>
      </dgm:t>
    </dgm:pt>
    <dgm:pt modelId="{AC2E6B49-436F-4C14-B248-5EC605213CD8}">
      <dgm:prSet/>
      <dgm:spPr/>
      <dgm:t>
        <a:bodyPr/>
        <a:lstStyle/>
        <a:p>
          <a:r>
            <a:rPr lang="en-US"/>
            <a:t>Disclose</a:t>
          </a:r>
        </a:p>
      </dgm:t>
    </dgm:pt>
    <dgm:pt modelId="{E8C8C1FD-8E4F-4088-99ED-93BAEEB83270}" type="parTrans" cxnId="{611495F5-806C-4393-A617-87E840F9579B}">
      <dgm:prSet/>
      <dgm:spPr/>
      <dgm:t>
        <a:bodyPr/>
        <a:lstStyle/>
        <a:p>
          <a:endParaRPr lang="en-US"/>
        </a:p>
      </dgm:t>
    </dgm:pt>
    <dgm:pt modelId="{E8B3FB5B-5649-49EC-B387-EEAFD5C244E4}" type="sibTrans" cxnId="{611495F5-806C-4393-A617-87E840F9579B}">
      <dgm:prSet/>
      <dgm:spPr/>
      <dgm:t>
        <a:bodyPr/>
        <a:lstStyle/>
        <a:p>
          <a:endParaRPr lang="en-US"/>
        </a:p>
      </dgm:t>
    </dgm:pt>
    <dgm:pt modelId="{1D05872B-014E-49A2-8FDE-EB68398A26CC}">
      <dgm:prSet/>
      <dgm:spPr/>
      <dgm:t>
        <a:bodyPr/>
        <a:lstStyle/>
        <a:p>
          <a:r>
            <a:rPr lang="en-US"/>
            <a:t>Disclose suggested minimum policy limits based on inspection</a:t>
          </a:r>
        </a:p>
      </dgm:t>
    </dgm:pt>
    <dgm:pt modelId="{5BB6B1C9-8197-4B29-AE05-4EC9648432BC}" type="parTrans" cxnId="{737F70A0-331E-402A-AF15-30AED116A154}">
      <dgm:prSet/>
      <dgm:spPr/>
      <dgm:t>
        <a:bodyPr/>
        <a:lstStyle/>
        <a:p>
          <a:endParaRPr lang="en-US"/>
        </a:p>
      </dgm:t>
    </dgm:pt>
    <dgm:pt modelId="{BAB00F1B-8463-4A20-83C1-E4C63D831945}" type="sibTrans" cxnId="{737F70A0-331E-402A-AF15-30AED116A154}">
      <dgm:prSet/>
      <dgm:spPr/>
      <dgm:t>
        <a:bodyPr/>
        <a:lstStyle/>
        <a:p>
          <a:endParaRPr lang="en-US"/>
        </a:p>
      </dgm:t>
    </dgm:pt>
    <dgm:pt modelId="{9DE695EB-8769-421E-804F-3694FB59F8F1}">
      <dgm:prSet/>
      <dgm:spPr/>
      <dgm:t>
        <a:bodyPr/>
        <a:lstStyle/>
        <a:p>
          <a:r>
            <a:rPr lang="en-US"/>
            <a:t>Review</a:t>
          </a:r>
        </a:p>
      </dgm:t>
    </dgm:pt>
    <dgm:pt modelId="{7DC10A1E-CFC0-4D62-8C34-8F06271C823D}" type="parTrans" cxnId="{E6C4D520-CCA5-4C81-88A5-C030BFCA69CE}">
      <dgm:prSet/>
      <dgm:spPr/>
      <dgm:t>
        <a:bodyPr/>
        <a:lstStyle/>
        <a:p>
          <a:endParaRPr lang="en-US"/>
        </a:p>
      </dgm:t>
    </dgm:pt>
    <dgm:pt modelId="{8719D8D8-1DAB-4EF2-80A1-3E7FBD792EE5}" type="sibTrans" cxnId="{E6C4D520-CCA5-4C81-88A5-C030BFCA69CE}">
      <dgm:prSet/>
      <dgm:spPr/>
      <dgm:t>
        <a:bodyPr/>
        <a:lstStyle/>
        <a:p>
          <a:endParaRPr lang="en-US"/>
        </a:p>
      </dgm:t>
    </dgm:pt>
    <dgm:pt modelId="{54445D52-86AF-46F8-A655-EEC95B8BA803}">
      <dgm:prSet/>
      <dgm:spPr/>
      <dgm:t>
        <a:bodyPr/>
        <a:lstStyle/>
        <a:p>
          <a:r>
            <a:rPr lang="en-US"/>
            <a:t>Review evidence from agent in support of different minimum limits</a:t>
          </a:r>
        </a:p>
      </dgm:t>
    </dgm:pt>
    <dgm:pt modelId="{6A7FED72-984D-4421-8E24-FD9D7B7B5FC5}" type="parTrans" cxnId="{B3C8B575-6409-4400-8F3F-D2642CE525A3}">
      <dgm:prSet/>
      <dgm:spPr/>
      <dgm:t>
        <a:bodyPr/>
        <a:lstStyle/>
        <a:p>
          <a:endParaRPr lang="en-US"/>
        </a:p>
      </dgm:t>
    </dgm:pt>
    <dgm:pt modelId="{8F6A0964-8B8A-4767-9D54-941AE45283A8}" type="sibTrans" cxnId="{B3C8B575-6409-4400-8F3F-D2642CE525A3}">
      <dgm:prSet/>
      <dgm:spPr/>
      <dgm:t>
        <a:bodyPr/>
        <a:lstStyle/>
        <a:p>
          <a:endParaRPr lang="en-US"/>
        </a:p>
      </dgm:t>
    </dgm:pt>
    <dgm:pt modelId="{14E5769B-A154-4672-8A74-95CD0D3C55D5}">
      <dgm:prSet/>
      <dgm:spPr/>
      <dgm:t>
        <a:bodyPr/>
        <a:lstStyle/>
        <a:p>
          <a:r>
            <a:rPr lang="en-US"/>
            <a:t>Offer</a:t>
          </a:r>
        </a:p>
      </dgm:t>
    </dgm:pt>
    <dgm:pt modelId="{D6CC7271-8A2E-4DE2-88D9-47DDC5F25C9E}" type="parTrans" cxnId="{66FA6C76-3404-433B-A00C-46AFF737154B}">
      <dgm:prSet/>
      <dgm:spPr/>
      <dgm:t>
        <a:bodyPr/>
        <a:lstStyle/>
        <a:p>
          <a:endParaRPr lang="en-US"/>
        </a:p>
      </dgm:t>
    </dgm:pt>
    <dgm:pt modelId="{43AD7A41-082A-4B82-B48C-FD9EB9A6030D}" type="sibTrans" cxnId="{66FA6C76-3404-433B-A00C-46AFF737154B}">
      <dgm:prSet/>
      <dgm:spPr/>
      <dgm:t>
        <a:bodyPr/>
        <a:lstStyle/>
        <a:p>
          <a:endParaRPr lang="en-US"/>
        </a:p>
      </dgm:t>
    </dgm:pt>
    <dgm:pt modelId="{B35E0F58-3E7E-411B-B045-6BB68211B6A1}">
      <dgm:prSet/>
      <dgm:spPr/>
      <dgm:t>
        <a:bodyPr/>
        <a:lstStyle/>
        <a:p>
          <a:r>
            <a:rPr lang="en-US"/>
            <a:t>Offer potential compromise when needed. </a:t>
          </a:r>
        </a:p>
      </dgm:t>
    </dgm:pt>
    <dgm:pt modelId="{BD0F33FD-62F7-4191-961B-83C045BB9E7E}" type="parTrans" cxnId="{B85B751B-29C7-41E4-981F-6B5B38179627}">
      <dgm:prSet/>
      <dgm:spPr/>
      <dgm:t>
        <a:bodyPr/>
        <a:lstStyle/>
        <a:p>
          <a:endParaRPr lang="en-US"/>
        </a:p>
      </dgm:t>
    </dgm:pt>
    <dgm:pt modelId="{9306A000-3713-4E7A-B8DF-DCB1CEDABCD6}" type="sibTrans" cxnId="{B85B751B-29C7-41E4-981F-6B5B38179627}">
      <dgm:prSet/>
      <dgm:spPr/>
      <dgm:t>
        <a:bodyPr/>
        <a:lstStyle/>
        <a:p>
          <a:endParaRPr lang="en-US"/>
        </a:p>
      </dgm:t>
    </dgm:pt>
    <dgm:pt modelId="{F1AAC27D-DB9C-40C9-BB35-8F93A5F162D5}" type="pres">
      <dgm:prSet presAssocID="{EAB43943-D721-4E73-9D1A-F71B526EFABF}" presName="Name0" presStyleCnt="0">
        <dgm:presLayoutVars>
          <dgm:dir/>
          <dgm:animLvl val="lvl"/>
          <dgm:resizeHandles val="exact"/>
        </dgm:presLayoutVars>
      </dgm:prSet>
      <dgm:spPr/>
    </dgm:pt>
    <dgm:pt modelId="{449EEF2D-4317-4B24-87ED-FCAC6DB6DF99}" type="pres">
      <dgm:prSet presAssocID="{C52AE4A8-2A1D-4D22-A767-44F58952D8EB}" presName="linNode" presStyleCnt="0"/>
      <dgm:spPr/>
    </dgm:pt>
    <dgm:pt modelId="{6ED8DAA9-6CD3-4B55-93FE-F8BE49E5D6DD}" type="pres">
      <dgm:prSet presAssocID="{C52AE4A8-2A1D-4D22-A767-44F58952D8EB}" presName="parentText" presStyleLbl="alignNode1" presStyleIdx="0" presStyleCnt="5">
        <dgm:presLayoutVars>
          <dgm:chMax val="1"/>
          <dgm:bulletEnabled/>
        </dgm:presLayoutVars>
      </dgm:prSet>
      <dgm:spPr/>
    </dgm:pt>
    <dgm:pt modelId="{6D42BE81-C4FE-4547-9B14-C65C8F57B662}" type="pres">
      <dgm:prSet presAssocID="{C52AE4A8-2A1D-4D22-A767-44F58952D8EB}" presName="descendantText" presStyleLbl="alignAccFollowNode1" presStyleIdx="0" presStyleCnt="5">
        <dgm:presLayoutVars>
          <dgm:bulletEnabled/>
        </dgm:presLayoutVars>
      </dgm:prSet>
      <dgm:spPr/>
    </dgm:pt>
    <dgm:pt modelId="{963A7F41-0738-4893-82BA-AAC5CB271A32}" type="pres">
      <dgm:prSet presAssocID="{E93F63D6-BF00-42A4-BFF2-53EB0393EC83}" presName="sp" presStyleCnt="0"/>
      <dgm:spPr/>
    </dgm:pt>
    <dgm:pt modelId="{3E53B3B1-3F22-4638-9D63-E16FA2D65B52}" type="pres">
      <dgm:prSet presAssocID="{943FABDD-9DFE-409D-B7B8-4D81FF87B5E0}" presName="linNode" presStyleCnt="0"/>
      <dgm:spPr/>
    </dgm:pt>
    <dgm:pt modelId="{741EE7CA-371A-4897-9ED8-E2CB61E2CDF1}" type="pres">
      <dgm:prSet presAssocID="{943FABDD-9DFE-409D-B7B8-4D81FF87B5E0}" presName="parentText" presStyleLbl="alignNode1" presStyleIdx="1" presStyleCnt="5">
        <dgm:presLayoutVars>
          <dgm:chMax val="1"/>
          <dgm:bulletEnabled/>
        </dgm:presLayoutVars>
      </dgm:prSet>
      <dgm:spPr/>
    </dgm:pt>
    <dgm:pt modelId="{E225EC60-899D-4011-9565-762905516B63}" type="pres">
      <dgm:prSet presAssocID="{943FABDD-9DFE-409D-B7B8-4D81FF87B5E0}" presName="descendantText" presStyleLbl="alignAccFollowNode1" presStyleIdx="1" presStyleCnt="5">
        <dgm:presLayoutVars>
          <dgm:bulletEnabled/>
        </dgm:presLayoutVars>
      </dgm:prSet>
      <dgm:spPr/>
    </dgm:pt>
    <dgm:pt modelId="{AF4BF314-9CBE-4EA2-8D9C-9B6609E1F521}" type="pres">
      <dgm:prSet presAssocID="{C0B23AC2-5CBA-454E-9653-67C42B7C0464}" presName="sp" presStyleCnt="0"/>
      <dgm:spPr/>
    </dgm:pt>
    <dgm:pt modelId="{6080FD83-8F2B-4200-8DC7-5F1964934F6F}" type="pres">
      <dgm:prSet presAssocID="{AC2E6B49-436F-4C14-B248-5EC605213CD8}" presName="linNode" presStyleCnt="0"/>
      <dgm:spPr/>
    </dgm:pt>
    <dgm:pt modelId="{96C92D67-AA71-4574-AD73-A56E0A38B461}" type="pres">
      <dgm:prSet presAssocID="{AC2E6B49-436F-4C14-B248-5EC605213CD8}" presName="parentText" presStyleLbl="alignNode1" presStyleIdx="2" presStyleCnt="5">
        <dgm:presLayoutVars>
          <dgm:chMax val="1"/>
          <dgm:bulletEnabled/>
        </dgm:presLayoutVars>
      </dgm:prSet>
      <dgm:spPr/>
    </dgm:pt>
    <dgm:pt modelId="{85E5C0C4-4013-4A70-B5BE-A36D6AF6E065}" type="pres">
      <dgm:prSet presAssocID="{AC2E6B49-436F-4C14-B248-5EC605213CD8}" presName="descendantText" presStyleLbl="alignAccFollowNode1" presStyleIdx="2" presStyleCnt="5">
        <dgm:presLayoutVars>
          <dgm:bulletEnabled/>
        </dgm:presLayoutVars>
      </dgm:prSet>
      <dgm:spPr/>
    </dgm:pt>
    <dgm:pt modelId="{57AB4C7F-DD23-4100-B2AB-0125F2156828}" type="pres">
      <dgm:prSet presAssocID="{E8B3FB5B-5649-49EC-B387-EEAFD5C244E4}" presName="sp" presStyleCnt="0"/>
      <dgm:spPr/>
    </dgm:pt>
    <dgm:pt modelId="{B8B1245C-E027-4E33-A445-66BD1B377156}" type="pres">
      <dgm:prSet presAssocID="{9DE695EB-8769-421E-804F-3694FB59F8F1}" presName="linNode" presStyleCnt="0"/>
      <dgm:spPr/>
    </dgm:pt>
    <dgm:pt modelId="{CEB5B89E-0ACD-4B58-AF67-D62BB989C046}" type="pres">
      <dgm:prSet presAssocID="{9DE695EB-8769-421E-804F-3694FB59F8F1}" presName="parentText" presStyleLbl="alignNode1" presStyleIdx="3" presStyleCnt="5">
        <dgm:presLayoutVars>
          <dgm:chMax val="1"/>
          <dgm:bulletEnabled/>
        </dgm:presLayoutVars>
      </dgm:prSet>
      <dgm:spPr/>
    </dgm:pt>
    <dgm:pt modelId="{94060AE5-BAD1-4F5C-97AB-A9E741687C7C}" type="pres">
      <dgm:prSet presAssocID="{9DE695EB-8769-421E-804F-3694FB59F8F1}" presName="descendantText" presStyleLbl="alignAccFollowNode1" presStyleIdx="3" presStyleCnt="5">
        <dgm:presLayoutVars>
          <dgm:bulletEnabled/>
        </dgm:presLayoutVars>
      </dgm:prSet>
      <dgm:spPr/>
    </dgm:pt>
    <dgm:pt modelId="{60859CD6-EC90-4ED7-9044-CB5E30F52866}" type="pres">
      <dgm:prSet presAssocID="{8719D8D8-1DAB-4EF2-80A1-3E7FBD792EE5}" presName="sp" presStyleCnt="0"/>
      <dgm:spPr/>
    </dgm:pt>
    <dgm:pt modelId="{94472ECE-8AFB-4541-B558-05DFFCABF073}" type="pres">
      <dgm:prSet presAssocID="{14E5769B-A154-4672-8A74-95CD0D3C55D5}" presName="linNode" presStyleCnt="0"/>
      <dgm:spPr/>
    </dgm:pt>
    <dgm:pt modelId="{7CF7CF18-56EE-4844-A4FB-B1B9EEAF642F}" type="pres">
      <dgm:prSet presAssocID="{14E5769B-A154-4672-8A74-95CD0D3C55D5}" presName="parentText" presStyleLbl="alignNode1" presStyleIdx="4" presStyleCnt="5">
        <dgm:presLayoutVars>
          <dgm:chMax val="1"/>
          <dgm:bulletEnabled/>
        </dgm:presLayoutVars>
      </dgm:prSet>
      <dgm:spPr/>
    </dgm:pt>
    <dgm:pt modelId="{4571CF52-6F6A-4680-BCF7-38E1714882C6}" type="pres">
      <dgm:prSet presAssocID="{14E5769B-A154-4672-8A74-95CD0D3C55D5}" presName="descendantText" presStyleLbl="alignAccFollowNode1" presStyleIdx="4" presStyleCnt="5">
        <dgm:presLayoutVars>
          <dgm:bulletEnabled/>
        </dgm:presLayoutVars>
      </dgm:prSet>
      <dgm:spPr/>
    </dgm:pt>
  </dgm:ptLst>
  <dgm:cxnLst>
    <dgm:cxn modelId="{4F36F00F-2737-43EF-98AE-304EFAB94266}" srcId="{EAB43943-D721-4E73-9D1A-F71B526EFABF}" destId="{C52AE4A8-2A1D-4D22-A767-44F58952D8EB}" srcOrd="0" destOrd="0" parTransId="{C6E43EDC-9FF2-42FF-B04D-CD4288DF1A35}" sibTransId="{E93F63D6-BF00-42A4-BFF2-53EB0393EC83}"/>
    <dgm:cxn modelId="{B85B751B-29C7-41E4-981F-6B5B38179627}" srcId="{14E5769B-A154-4672-8A74-95CD0D3C55D5}" destId="{B35E0F58-3E7E-411B-B045-6BB68211B6A1}" srcOrd="0" destOrd="0" parTransId="{BD0F33FD-62F7-4191-961B-83C045BB9E7E}" sibTransId="{9306A000-3713-4E7A-B8DF-DCB1CEDABCD6}"/>
    <dgm:cxn modelId="{E6C4D520-CCA5-4C81-88A5-C030BFCA69CE}" srcId="{EAB43943-D721-4E73-9D1A-F71B526EFABF}" destId="{9DE695EB-8769-421E-804F-3694FB59F8F1}" srcOrd="3" destOrd="0" parTransId="{7DC10A1E-CFC0-4D62-8C34-8F06271C823D}" sibTransId="{8719D8D8-1DAB-4EF2-80A1-3E7FBD792EE5}"/>
    <dgm:cxn modelId="{544FF832-2877-4D6F-8AEF-8E1E66EBF8CE}" srcId="{EAB43943-D721-4E73-9D1A-F71B526EFABF}" destId="{943FABDD-9DFE-409D-B7B8-4D81FF87B5E0}" srcOrd="1" destOrd="0" parTransId="{2DA308E3-B040-46AE-A9DC-55BB8BB15819}" sibTransId="{C0B23AC2-5CBA-454E-9653-67C42B7C0464}"/>
    <dgm:cxn modelId="{71C15F37-7097-4D2F-912E-76AE60ADD05A}" type="presOf" srcId="{54445D52-86AF-46F8-A655-EEC95B8BA803}" destId="{94060AE5-BAD1-4F5C-97AB-A9E741687C7C}" srcOrd="0" destOrd="0" presId="urn:microsoft.com/office/officeart/2016/7/layout/VerticalSolidActionList"/>
    <dgm:cxn modelId="{DE927D75-D48D-43B3-AD00-A58F87EEA458}" type="presOf" srcId="{B35E0F58-3E7E-411B-B045-6BB68211B6A1}" destId="{4571CF52-6F6A-4680-BCF7-38E1714882C6}" srcOrd="0" destOrd="0" presId="urn:microsoft.com/office/officeart/2016/7/layout/VerticalSolidActionList"/>
    <dgm:cxn modelId="{B3C8B575-6409-4400-8F3F-D2642CE525A3}" srcId="{9DE695EB-8769-421E-804F-3694FB59F8F1}" destId="{54445D52-86AF-46F8-A655-EEC95B8BA803}" srcOrd="0" destOrd="0" parTransId="{6A7FED72-984D-4421-8E24-FD9D7B7B5FC5}" sibTransId="{8F6A0964-8B8A-4767-9D54-941AE45283A8}"/>
    <dgm:cxn modelId="{81F6C775-44DE-4521-B1EE-4406B9645A57}" type="presOf" srcId="{9DE695EB-8769-421E-804F-3694FB59F8F1}" destId="{CEB5B89E-0ACD-4B58-AF67-D62BB989C046}" srcOrd="0" destOrd="0" presId="urn:microsoft.com/office/officeart/2016/7/layout/VerticalSolidActionList"/>
    <dgm:cxn modelId="{66FA6C76-3404-433B-A00C-46AFF737154B}" srcId="{EAB43943-D721-4E73-9D1A-F71B526EFABF}" destId="{14E5769B-A154-4672-8A74-95CD0D3C55D5}" srcOrd="4" destOrd="0" parTransId="{D6CC7271-8A2E-4DE2-88D9-47DDC5F25C9E}" sibTransId="{43AD7A41-082A-4B82-B48C-FD9EB9A6030D}"/>
    <dgm:cxn modelId="{79F8FB84-DDF6-4D56-9845-1DC4F94193CE}" type="presOf" srcId="{7FFC5DFF-9D60-40FB-9618-6DBB0F628727}" destId="{E225EC60-899D-4011-9565-762905516B63}" srcOrd="0" destOrd="0" presId="urn:microsoft.com/office/officeart/2016/7/layout/VerticalSolidActionList"/>
    <dgm:cxn modelId="{0F3AF395-3F7E-4EE5-82E2-17B86F358521}" type="presOf" srcId="{C52AE4A8-2A1D-4D22-A767-44F58952D8EB}" destId="{6ED8DAA9-6CD3-4B55-93FE-F8BE49E5D6DD}" srcOrd="0" destOrd="0" presId="urn:microsoft.com/office/officeart/2016/7/layout/VerticalSolidActionList"/>
    <dgm:cxn modelId="{737F70A0-331E-402A-AF15-30AED116A154}" srcId="{AC2E6B49-436F-4C14-B248-5EC605213CD8}" destId="{1D05872B-014E-49A2-8FDE-EB68398A26CC}" srcOrd="0" destOrd="0" parTransId="{5BB6B1C9-8197-4B29-AE05-4EC9648432BC}" sibTransId="{BAB00F1B-8463-4A20-83C1-E4C63D831945}"/>
    <dgm:cxn modelId="{3A3B5BA2-71D3-4407-924A-6479B9F5D78E}" type="presOf" srcId="{5D95C310-9E34-4DDA-9F85-930E6A704C9D}" destId="{6D42BE81-C4FE-4547-9B14-C65C8F57B662}" srcOrd="0" destOrd="0" presId="urn:microsoft.com/office/officeart/2016/7/layout/VerticalSolidActionList"/>
    <dgm:cxn modelId="{0CECD5AC-CAD4-4A8F-AEF8-7C548CF9113A}" type="presOf" srcId="{1D05872B-014E-49A2-8FDE-EB68398A26CC}" destId="{85E5C0C4-4013-4A70-B5BE-A36D6AF6E065}" srcOrd="0" destOrd="0" presId="urn:microsoft.com/office/officeart/2016/7/layout/VerticalSolidActionList"/>
    <dgm:cxn modelId="{584CEEAD-D66F-4877-8387-755DF44D1146}" srcId="{C52AE4A8-2A1D-4D22-A767-44F58952D8EB}" destId="{5D95C310-9E34-4DDA-9F85-930E6A704C9D}" srcOrd="0" destOrd="0" parTransId="{38E3EFCF-08D0-4483-8318-B87F5EB3A2FD}" sibTransId="{DDE12577-7BE7-4C0E-89B0-BCD056CA8C77}"/>
    <dgm:cxn modelId="{EE1374B0-2C3B-47BF-88EF-8DDFA9A98600}" type="presOf" srcId="{EAB43943-D721-4E73-9D1A-F71B526EFABF}" destId="{F1AAC27D-DB9C-40C9-BB35-8F93A5F162D5}" srcOrd="0" destOrd="0" presId="urn:microsoft.com/office/officeart/2016/7/layout/VerticalSolidActionList"/>
    <dgm:cxn modelId="{03BB70E7-7068-4FC7-A869-A81923B5C9DF}" srcId="{943FABDD-9DFE-409D-B7B8-4D81FF87B5E0}" destId="{7FFC5DFF-9D60-40FB-9618-6DBB0F628727}" srcOrd="0" destOrd="0" parTransId="{A79A3209-7949-483B-8E54-3D5499FEF164}" sibTransId="{870B0E41-0A40-4CCC-977F-3B27364B4715}"/>
    <dgm:cxn modelId="{F28387F4-2FE5-4E6B-950A-CCFEC1C55AEC}" type="presOf" srcId="{943FABDD-9DFE-409D-B7B8-4D81FF87B5E0}" destId="{741EE7CA-371A-4897-9ED8-E2CB61E2CDF1}" srcOrd="0" destOrd="0" presId="urn:microsoft.com/office/officeart/2016/7/layout/VerticalSolidActionList"/>
    <dgm:cxn modelId="{611495F5-806C-4393-A617-87E840F9579B}" srcId="{EAB43943-D721-4E73-9D1A-F71B526EFABF}" destId="{AC2E6B49-436F-4C14-B248-5EC605213CD8}" srcOrd="2" destOrd="0" parTransId="{E8C8C1FD-8E4F-4088-99ED-93BAEEB83270}" sibTransId="{E8B3FB5B-5649-49EC-B387-EEAFD5C244E4}"/>
    <dgm:cxn modelId="{F6AD18FC-C1ED-4521-A81B-CAA046D6859E}" type="presOf" srcId="{AC2E6B49-436F-4C14-B248-5EC605213CD8}" destId="{96C92D67-AA71-4574-AD73-A56E0A38B461}" srcOrd="0" destOrd="0" presId="urn:microsoft.com/office/officeart/2016/7/layout/VerticalSolidActionList"/>
    <dgm:cxn modelId="{DD3621FD-7C0D-4005-ADEA-D15A88F4E465}" type="presOf" srcId="{14E5769B-A154-4672-8A74-95CD0D3C55D5}" destId="{7CF7CF18-56EE-4844-A4FB-B1B9EEAF642F}" srcOrd="0" destOrd="0" presId="urn:microsoft.com/office/officeart/2016/7/layout/VerticalSolidActionList"/>
    <dgm:cxn modelId="{EB6805C8-6323-44F1-A43A-0D62E04CD130}" type="presParOf" srcId="{F1AAC27D-DB9C-40C9-BB35-8F93A5F162D5}" destId="{449EEF2D-4317-4B24-87ED-FCAC6DB6DF99}" srcOrd="0" destOrd="0" presId="urn:microsoft.com/office/officeart/2016/7/layout/VerticalSolidActionList"/>
    <dgm:cxn modelId="{3DA70BDD-D354-47A9-8B7F-8DA50424BFCE}" type="presParOf" srcId="{449EEF2D-4317-4B24-87ED-FCAC6DB6DF99}" destId="{6ED8DAA9-6CD3-4B55-93FE-F8BE49E5D6DD}" srcOrd="0" destOrd="0" presId="urn:microsoft.com/office/officeart/2016/7/layout/VerticalSolidActionList"/>
    <dgm:cxn modelId="{087495DA-C9B7-4B6F-96B8-236B7D57A4C8}" type="presParOf" srcId="{449EEF2D-4317-4B24-87ED-FCAC6DB6DF99}" destId="{6D42BE81-C4FE-4547-9B14-C65C8F57B662}" srcOrd="1" destOrd="0" presId="urn:microsoft.com/office/officeart/2016/7/layout/VerticalSolidActionList"/>
    <dgm:cxn modelId="{AEECCF88-3056-4F84-AE3A-F4A1A4BD4327}" type="presParOf" srcId="{F1AAC27D-DB9C-40C9-BB35-8F93A5F162D5}" destId="{963A7F41-0738-4893-82BA-AAC5CB271A32}" srcOrd="1" destOrd="0" presId="urn:microsoft.com/office/officeart/2016/7/layout/VerticalSolidActionList"/>
    <dgm:cxn modelId="{7F5B97D3-9A9A-4BCE-94B9-1ADFA2BD25C1}" type="presParOf" srcId="{F1AAC27D-DB9C-40C9-BB35-8F93A5F162D5}" destId="{3E53B3B1-3F22-4638-9D63-E16FA2D65B52}" srcOrd="2" destOrd="0" presId="urn:microsoft.com/office/officeart/2016/7/layout/VerticalSolidActionList"/>
    <dgm:cxn modelId="{CFBCE667-C4C2-4116-94C3-10F347A8C993}" type="presParOf" srcId="{3E53B3B1-3F22-4638-9D63-E16FA2D65B52}" destId="{741EE7CA-371A-4897-9ED8-E2CB61E2CDF1}" srcOrd="0" destOrd="0" presId="urn:microsoft.com/office/officeart/2016/7/layout/VerticalSolidActionList"/>
    <dgm:cxn modelId="{2DAA849B-FB66-4601-8160-6E92B9BFF5DF}" type="presParOf" srcId="{3E53B3B1-3F22-4638-9D63-E16FA2D65B52}" destId="{E225EC60-899D-4011-9565-762905516B63}" srcOrd="1" destOrd="0" presId="urn:microsoft.com/office/officeart/2016/7/layout/VerticalSolidActionList"/>
    <dgm:cxn modelId="{212D5550-F744-4923-A475-3A7649420574}" type="presParOf" srcId="{F1AAC27D-DB9C-40C9-BB35-8F93A5F162D5}" destId="{AF4BF314-9CBE-4EA2-8D9C-9B6609E1F521}" srcOrd="3" destOrd="0" presId="urn:microsoft.com/office/officeart/2016/7/layout/VerticalSolidActionList"/>
    <dgm:cxn modelId="{58032B26-9A38-469B-9217-6E22B32E6DF9}" type="presParOf" srcId="{F1AAC27D-DB9C-40C9-BB35-8F93A5F162D5}" destId="{6080FD83-8F2B-4200-8DC7-5F1964934F6F}" srcOrd="4" destOrd="0" presId="urn:microsoft.com/office/officeart/2016/7/layout/VerticalSolidActionList"/>
    <dgm:cxn modelId="{65A7E19F-54EA-45FC-AA90-128E78C9A70D}" type="presParOf" srcId="{6080FD83-8F2B-4200-8DC7-5F1964934F6F}" destId="{96C92D67-AA71-4574-AD73-A56E0A38B461}" srcOrd="0" destOrd="0" presId="urn:microsoft.com/office/officeart/2016/7/layout/VerticalSolidActionList"/>
    <dgm:cxn modelId="{CD80428E-96EC-4952-8B0E-4B406939AD26}" type="presParOf" srcId="{6080FD83-8F2B-4200-8DC7-5F1964934F6F}" destId="{85E5C0C4-4013-4A70-B5BE-A36D6AF6E065}" srcOrd="1" destOrd="0" presId="urn:microsoft.com/office/officeart/2016/7/layout/VerticalSolidActionList"/>
    <dgm:cxn modelId="{2230D3E1-E5AF-45F1-BD0C-017C66B1CAA6}" type="presParOf" srcId="{F1AAC27D-DB9C-40C9-BB35-8F93A5F162D5}" destId="{57AB4C7F-DD23-4100-B2AB-0125F2156828}" srcOrd="5" destOrd="0" presId="urn:microsoft.com/office/officeart/2016/7/layout/VerticalSolidActionList"/>
    <dgm:cxn modelId="{0BE4AC8B-2AF2-4C49-9585-D08AD95152CE}" type="presParOf" srcId="{F1AAC27D-DB9C-40C9-BB35-8F93A5F162D5}" destId="{B8B1245C-E027-4E33-A445-66BD1B377156}" srcOrd="6" destOrd="0" presId="urn:microsoft.com/office/officeart/2016/7/layout/VerticalSolidActionList"/>
    <dgm:cxn modelId="{F8A4E956-9A06-40F7-8C1A-32D75337830C}" type="presParOf" srcId="{B8B1245C-E027-4E33-A445-66BD1B377156}" destId="{CEB5B89E-0ACD-4B58-AF67-D62BB989C046}" srcOrd="0" destOrd="0" presId="urn:microsoft.com/office/officeart/2016/7/layout/VerticalSolidActionList"/>
    <dgm:cxn modelId="{42739EF3-FB2E-4879-9594-86E7C85852E4}" type="presParOf" srcId="{B8B1245C-E027-4E33-A445-66BD1B377156}" destId="{94060AE5-BAD1-4F5C-97AB-A9E741687C7C}" srcOrd="1" destOrd="0" presId="urn:microsoft.com/office/officeart/2016/7/layout/VerticalSolidActionList"/>
    <dgm:cxn modelId="{A6EC3140-1503-4A77-87BD-1DBF85C9C4A0}" type="presParOf" srcId="{F1AAC27D-DB9C-40C9-BB35-8F93A5F162D5}" destId="{60859CD6-EC90-4ED7-9044-CB5E30F52866}" srcOrd="7" destOrd="0" presId="urn:microsoft.com/office/officeart/2016/7/layout/VerticalSolidActionList"/>
    <dgm:cxn modelId="{AA5E1674-432E-4F6D-8229-973BDEC04386}" type="presParOf" srcId="{F1AAC27D-DB9C-40C9-BB35-8F93A5F162D5}" destId="{94472ECE-8AFB-4541-B558-05DFFCABF073}" srcOrd="8" destOrd="0" presId="urn:microsoft.com/office/officeart/2016/7/layout/VerticalSolidActionList"/>
    <dgm:cxn modelId="{960C3A0A-6E7B-4846-8D68-28BF0DDB898E}" type="presParOf" srcId="{94472ECE-8AFB-4541-B558-05DFFCABF073}" destId="{7CF7CF18-56EE-4844-A4FB-B1B9EEAF642F}" srcOrd="0" destOrd="0" presId="urn:microsoft.com/office/officeart/2016/7/layout/VerticalSolidActionList"/>
    <dgm:cxn modelId="{930C6B6A-DF95-438C-8698-7305DD0D0C17}" type="presParOf" srcId="{94472ECE-8AFB-4541-B558-05DFFCABF073}" destId="{4571CF52-6F6A-4680-BCF7-38E1714882C6}" srcOrd="1" destOrd="0" presId="urn:microsoft.com/office/officeart/2016/7/layout/VerticalSolidAc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E9C62D5-4B5C-4623-832C-4EEEFC12477D}" type="doc">
      <dgm:prSet loTypeId="urn:microsoft.com/office/officeart/2018/2/layout/IconLabelList" loCatId="icon" qsTypeId="urn:microsoft.com/office/officeart/2005/8/quickstyle/simple1" qsCatId="simple" csTypeId="urn:microsoft.com/office/officeart/2018/5/colors/Iconchunking_neutralbg_accent3_2" csCatId="accent3" phldr="1"/>
      <dgm:spPr/>
      <dgm:t>
        <a:bodyPr/>
        <a:lstStyle/>
        <a:p>
          <a:endParaRPr lang="en-US"/>
        </a:p>
      </dgm:t>
    </dgm:pt>
    <dgm:pt modelId="{CE532B54-CC36-497F-8CB1-DD93D6C0CD1B}">
      <dgm:prSet/>
      <dgm:spPr/>
      <dgm:t>
        <a:bodyPr/>
        <a:lstStyle/>
        <a:p>
          <a:r>
            <a:rPr lang="en-US" dirty="0"/>
            <a:t>Software: 360Value (ISO 360)</a:t>
          </a:r>
        </a:p>
      </dgm:t>
    </dgm:pt>
    <dgm:pt modelId="{396B6C9D-6087-4AB3-AF72-BE00B0D3086D}" type="parTrans" cxnId="{C11422EC-CEDB-47F9-9B0C-BDED4BC6A1A3}">
      <dgm:prSet/>
      <dgm:spPr/>
      <dgm:t>
        <a:bodyPr/>
        <a:lstStyle/>
        <a:p>
          <a:endParaRPr lang="en-US"/>
        </a:p>
      </dgm:t>
    </dgm:pt>
    <dgm:pt modelId="{C9BF1BBC-BD2D-47CA-BAF1-FAC277A0FF13}" type="sibTrans" cxnId="{C11422EC-CEDB-47F9-9B0C-BDED4BC6A1A3}">
      <dgm:prSet/>
      <dgm:spPr/>
      <dgm:t>
        <a:bodyPr/>
        <a:lstStyle/>
        <a:p>
          <a:endParaRPr lang="en-US"/>
        </a:p>
      </dgm:t>
    </dgm:pt>
    <dgm:pt modelId="{DC1D239D-D870-46B0-BA35-7B91647F0AF3}">
      <dgm:prSet/>
      <dgm:spPr/>
      <dgm:t>
        <a:bodyPr/>
        <a:lstStyle/>
        <a:p>
          <a:r>
            <a:rPr lang="en-US" dirty="0"/>
            <a:t>Cost of building materials algorithm updated quarterly</a:t>
          </a:r>
        </a:p>
      </dgm:t>
    </dgm:pt>
    <dgm:pt modelId="{58D1D515-FA3F-4FCC-BD6D-F64668577057}" type="parTrans" cxnId="{937189C8-A480-40A0-A17E-C45D97BB3548}">
      <dgm:prSet/>
      <dgm:spPr/>
      <dgm:t>
        <a:bodyPr/>
        <a:lstStyle/>
        <a:p>
          <a:endParaRPr lang="en-US"/>
        </a:p>
      </dgm:t>
    </dgm:pt>
    <dgm:pt modelId="{2E4495BB-1F07-4691-B853-809A849C1DAC}" type="sibTrans" cxnId="{937189C8-A480-40A0-A17E-C45D97BB3548}">
      <dgm:prSet/>
      <dgm:spPr/>
      <dgm:t>
        <a:bodyPr/>
        <a:lstStyle/>
        <a:p>
          <a:endParaRPr lang="en-US"/>
        </a:p>
      </dgm:t>
    </dgm:pt>
    <dgm:pt modelId="{EEE8A926-F8CC-44FE-87AB-F7C32258107E}">
      <dgm:prSet/>
      <dgm:spPr/>
      <dgm:t>
        <a:bodyPr/>
        <a:lstStyle/>
        <a:p>
          <a:r>
            <a:rPr lang="en-US" dirty="0"/>
            <a:t>Team of inspectors that visit each subject property to take multiple photos and measurements for entry into the valuation software.</a:t>
          </a:r>
        </a:p>
        <a:p>
          <a:endParaRPr lang="en-US" dirty="0"/>
        </a:p>
        <a:p>
          <a:endParaRPr lang="en-US" dirty="0"/>
        </a:p>
        <a:p>
          <a:endParaRPr lang="en-US" dirty="0"/>
        </a:p>
      </dgm:t>
    </dgm:pt>
    <dgm:pt modelId="{E30EABD1-018F-4D59-90B6-4A533560BC16}" type="parTrans" cxnId="{8B7DD870-BEEB-4827-983D-C71104C39831}">
      <dgm:prSet/>
      <dgm:spPr/>
      <dgm:t>
        <a:bodyPr/>
        <a:lstStyle/>
        <a:p>
          <a:endParaRPr lang="en-US"/>
        </a:p>
      </dgm:t>
    </dgm:pt>
    <dgm:pt modelId="{CBC49975-AC45-4482-846F-EA0ADA569CF8}" type="sibTrans" cxnId="{8B7DD870-BEEB-4827-983D-C71104C39831}">
      <dgm:prSet/>
      <dgm:spPr/>
      <dgm:t>
        <a:bodyPr/>
        <a:lstStyle/>
        <a:p>
          <a:endParaRPr lang="en-US"/>
        </a:p>
      </dgm:t>
    </dgm:pt>
    <dgm:pt modelId="{D0392965-17F7-4CEE-8516-D79A18CD930F}" type="pres">
      <dgm:prSet presAssocID="{3E9C62D5-4B5C-4623-832C-4EEEFC12477D}" presName="root" presStyleCnt="0">
        <dgm:presLayoutVars>
          <dgm:dir/>
          <dgm:resizeHandles val="exact"/>
        </dgm:presLayoutVars>
      </dgm:prSet>
      <dgm:spPr/>
    </dgm:pt>
    <dgm:pt modelId="{3ED5A713-E392-4CB8-B832-DD74B52356C9}" type="pres">
      <dgm:prSet presAssocID="{CE532B54-CC36-497F-8CB1-DD93D6C0CD1B}" presName="compNode" presStyleCnt="0"/>
      <dgm:spPr/>
    </dgm:pt>
    <dgm:pt modelId="{4C0BB319-AE9C-4E9E-B598-79F204E7122F}" type="pres">
      <dgm:prSet presAssocID="{CE532B54-CC36-497F-8CB1-DD93D6C0CD1B}" presName="iconRect" presStyleLbl="node1" presStyleIdx="0" presStyleCnt="3" custScaleY="97744" custLinFactX="100000" custLinFactNeighborX="168044" custLinFactNeighborY="-2587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loud Computing"/>
        </a:ext>
      </dgm:extLst>
    </dgm:pt>
    <dgm:pt modelId="{ABAD07E3-C6FE-41A0-9880-881D9625345E}" type="pres">
      <dgm:prSet presAssocID="{CE532B54-CC36-497F-8CB1-DD93D6C0CD1B}" presName="spaceRect" presStyleCnt="0"/>
      <dgm:spPr/>
    </dgm:pt>
    <dgm:pt modelId="{50E0A62A-AE5F-428E-A2B2-245F33711724}" type="pres">
      <dgm:prSet presAssocID="{CE532B54-CC36-497F-8CB1-DD93D6C0CD1B}" presName="textRect" presStyleLbl="revTx" presStyleIdx="0" presStyleCnt="3" custScaleY="127117" custLinFactX="17597" custLinFactNeighborX="100000" custLinFactNeighborY="-26887">
        <dgm:presLayoutVars>
          <dgm:chMax val="1"/>
          <dgm:chPref val="1"/>
        </dgm:presLayoutVars>
      </dgm:prSet>
      <dgm:spPr/>
    </dgm:pt>
    <dgm:pt modelId="{3F224D61-F0AA-4BB7-868D-EDF7C6B21E23}" type="pres">
      <dgm:prSet presAssocID="{C9BF1BBC-BD2D-47CA-BAF1-FAC277A0FF13}" presName="sibTrans" presStyleCnt="0"/>
      <dgm:spPr/>
    </dgm:pt>
    <dgm:pt modelId="{780C84D5-CC03-43C1-8A2B-0F0F1DDAB79B}" type="pres">
      <dgm:prSet presAssocID="{DC1D239D-D870-46B0-BA35-7B91647F0AF3}" presName="compNode" presStyleCnt="0"/>
      <dgm:spPr/>
    </dgm:pt>
    <dgm:pt modelId="{1281D7AD-8246-48D2-9F75-566F838299F9}" type="pres">
      <dgm:prSet presAssocID="{DC1D239D-D870-46B0-BA35-7B91647F0AF3}" presName="iconRect" presStyleLbl="node1" presStyleIdx="1" presStyleCnt="3" custLinFactX="100000" custLinFactNeighborX="126280" custLinFactNeighborY="-335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oney"/>
        </a:ext>
      </dgm:extLst>
    </dgm:pt>
    <dgm:pt modelId="{54DAF546-65BC-46D3-8DDB-5C33FEC06FEE}" type="pres">
      <dgm:prSet presAssocID="{DC1D239D-D870-46B0-BA35-7B91647F0AF3}" presName="spaceRect" presStyleCnt="0"/>
      <dgm:spPr/>
    </dgm:pt>
    <dgm:pt modelId="{19AB975B-30D4-481C-90E1-8F5207AFB680}" type="pres">
      <dgm:prSet presAssocID="{DC1D239D-D870-46B0-BA35-7B91647F0AF3}" presName="textRect" presStyleLbl="revTx" presStyleIdx="1" presStyleCnt="3" custScaleY="157182" custLinFactX="8409" custLinFactNeighborX="100000" custLinFactNeighborY="-8097">
        <dgm:presLayoutVars>
          <dgm:chMax val="1"/>
          <dgm:chPref val="1"/>
        </dgm:presLayoutVars>
      </dgm:prSet>
      <dgm:spPr/>
    </dgm:pt>
    <dgm:pt modelId="{CE995583-B810-4D85-AEA6-037604C90F14}" type="pres">
      <dgm:prSet presAssocID="{2E4495BB-1F07-4691-B853-809A849C1DAC}" presName="sibTrans" presStyleCnt="0"/>
      <dgm:spPr/>
    </dgm:pt>
    <dgm:pt modelId="{E3F0A278-E0F7-4F63-868A-4FD9C04BE7E6}" type="pres">
      <dgm:prSet presAssocID="{EEE8A926-F8CC-44FE-87AB-F7C32258107E}" presName="compNode" presStyleCnt="0"/>
      <dgm:spPr/>
    </dgm:pt>
    <dgm:pt modelId="{5CF507DB-2373-451A-9523-31D259F743F3}" type="pres">
      <dgm:prSet presAssocID="{EEE8A926-F8CC-44FE-87AB-F7C32258107E}" presName="iconRect" presStyleLbl="node1" presStyleIdx="2" presStyleCnt="3" custLinFactX="-200000" custLinFactNeighborX="-296401" custLinFactNeighborY="2857"/>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Presentation with Checklist"/>
        </a:ext>
      </dgm:extLst>
    </dgm:pt>
    <dgm:pt modelId="{8CC1EB54-9F87-4977-9D4B-782580B66EFC}" type="pres">
      <dgm:prSet presAssocID="{EEE8A926-F8CC-44FE-87AB-F7C32258107E}" presName="spaceRect" presStyleCnt="0"/>
      <dgm:spPr/>
    </dgm:pt>
    <dgm:pt modelId="{68091A2A-CA6D-400A-A6F9-52E536728F16}" type="pres">
      <dgm:prSet presAssocID="{EEE8A926-F8CC-44FE-87AB-F7C32258107E}" presName="textRect" presStyleLbl="revTx" presStyleIdx="2" presStyleCnt="3" custScaleX="90084" custScaleY="294861" custLinFactX="-100000" custLinFactNeighborX="-123729" custLinFactNeighborY="77855">
        <dgm:presLayoutVars>
          <dgm:chMax val="1"/>
          <dgm:chPref val="1"/>
        </dgm:presLayoutVars>
      </dgm:prSet>
      <dgm:spPr/>
    </dgm:pt>
  </dgm:ptLst>
  <dgm:cxnLst>
    <dgm:cxn modelId="{1072EB2C-A27C-4C1C-AD58-9F3BB4F7B63A}" type="presOf" srcId="{DC1D239D-D870-46B0-BA35-7B91647F0AF3}" destId="{19AB975B-30D4-481C-90E1-8F5207AFB680}" srcOrd="0" destOrd="0" presId="urn:microsoft.com/office/officeart/2018/2/layout/IconLabelList"/>
    <dgm:cxn modelId="{D8E31A2E-A417-4BC9-892B-C250DE14B0F1}" type="presOf" srcId="{CE532B54-CC36-497F-8CB1-DD93D6C0CD1B}" destId="{50E0A62A-AE5F-428E-A2B2-245F33711724}" srcOrd="0" destOrd="0" presId="urn:microsoft.com/office/officeart/2018/2/layout/IconLabelList"/>
    <dgm:cxn modelId="{8D59CE64-3ACB-4D01-8C97-D38A78212AA4}" type="presOf" srcId="{3E9C62D5-4B5C-4623-832C-4EEEFC12477D}" destId="{D0392965-17F7-4CEE-8516-D79A18CD930F}" srcOrd="0" destOrd="0" presId="urn:microsoft.com/office/officeart/2018/2/layout/IconLabelList"/>
    <dgm:cxn modelId="{AA144E6C-8E9B-482E-A9F2-9E084B715F57}" type="presOf" srcId="{EEE8A926-F8CC-44FE-87AB-F7C32258107E}" destId="{68091A2A-CA6D-400A-A6F9-52E536728F16}" srcOrd="0" destOrd="0" presId="urn:microsoft.com/office/officeart/2018/2/layout/IconLabelList"/>
    <dgm:cxn modelId="{8B7DD870-BEEB-4827-983D-C71104C39831}" srcId="{3E9C62D5-4B5C-4623-832C-4EEEFC12477D}" destId="{EEE8A926-F8CC-44FE-87AB-F7C32258107E}" srcOrd="2" destOrd="0" parTransId="{E30EABD1-018F-4D59-90B6-4A533560BC16}" sibTransId="{CBC49975-AC45-4482-846F-EA0ADA569CF8}"/>
    <dgm:cxn modelId="{937189C8-A480-40A0-A17E-C45D97BB3548}" srcId="{3E9C62D5-4B5C-4623-832C-4EEEFC12477D}" destId="{DC1D239D-D870-46B0-BA35-7B91647F0AF3}" srcOrd="1" destOrd="0" parTransId="{58D1D515-FA3F-4FCC-BD6D-F64668577057}" sibTransId="{2E4495BB-1F07-4691-B853-809A849C1DAC}"/>
    <dgm:cxn modelId="{C11422EC-CEDB-47F9-9B0C-BDED4BC6A1A3}" srcId="{3E9C62D5-4B5C-4623-832C-4EEEFC12477D}" destId="{CE532B54-CC36-497F-8CB1-DD93D6C0CD1B}" srcOrd="0" destOrd="0" parTransId="{396B6C9D-6087-4AB3-AF72-BE00B0D3086D}" sibTransId="{C9BF1BBC-BD2D-47CA-BAF1-FAC277A0FF13}"/>
    <dgm:cxn modelId="{FA647C8B-0BF7-4769-8919-6EFBF377958A}" type="presParOf" srcId="{D0392965-17F7-4CEE-8516-D79A18CD930F}" destId="{3ED5A713-E392-4CB8-B832-DD74B52356C9}" srcOrd="0" destOrd="0" presId="urn:microsoft.com/office/officeart/2018/2/layout/IconLabelList"/>
    <dgm:cxn modelId="{4AF4AED0-4E3A-4C30-97D1-5EF5A3614162}" type="presParOf" srcId="{3ED5A713-E392-4CB8-B832-DD74B52356C9}" destId="{4C0BB319-AE9C-4E9E-B598-79F204E7122F}" srcOrd="0" destOrd="0" presId="urn:microsoft.com/office/officeart/2018/2/layout/IconLabelList"/>
    <dgm:cxn modelId="{60E9AB6F-E18E-4FA7-BCB3-9D59C6A74E6C}" type="presParOf" srcId="{3ED5A713-E392-4CB8-B832-DD74B52356C9}" destId="{ABAD07E3-C6FE-41A0-9880-881D9625345E}" srcOrd="1" destOrd="0" presId="urn:microsoft.com/office/officeart/2018/2/layout/IconLabelList"/>
    <dgm:cxn modelId="{08D8CA29-BED5-4104-9E08-137C3B5426E2}" type="presParOf" srcId="{3ED5A713-E392-4CB8-B832-DD74B52356C9}" destId="{50E0A62A-AE5F-428E-A2B2-245F33711724}" srcOrd="2" destOrd="0" presId="urn:microsoft.com/office/officeart/2018/2/layout/IconLabelList"/>
    <dgm:cxn modelId="{D9178011-C6B3-425B-8C6A-1DB41ACB692C}" type="presParOf" srcId="{D0392965-17F7-4CEE-8516-D79A18CD930F}" destId="{3F224D61-F0AA-4BB7-868D-EDF7C6B21E23}" srcOrd="1" destOrd="0" presId="urn:microsoft.com/office/officeart/2018/2/layout/IconLabelList"/>
    <dgm:cxn modelId="{3B915205-D3D0-4992-B057-493A0BD2D9AB}" type="presParOf" srcId="{D0392965-17F7-4CEE-8516-D79A18CD930F}" destId="{780C84D5-CC03-43C1-8A2B-0F0F1DDAB79B}" srcOrd="2" destOrd="0" presId="urn:microsoft.com/office/officeart/2018/2/layout/IconLabelList"/>
    <dgm:cxn modelId="{B4B78E93-BD3C-4974-87B1-1974E364D175}" type="presParOf" srcId="{780C84D5-CC03-43C1-8A2B-0F0F1DDAB79B}" destId="{1281D7AD-8246-48D2-9F75-566F838299F9}" srcOrd="0" destOrd="0" presId="urn:microsoft.com/office/officeart/2018/2/layout/IconLabelList"/>
    <dgm:cxn modelId="{2A56DFD7-07B3-42B9-AA6B-1F2B1BA30C58}" type="presParOf" srcId="{780C84D5-CC03-43C1-8A2B-0F0F1DDAB79B}" destId="{54DAF546-65BC-46D3-8DDB-5C33FEC06FEE}" srcOrd="1" destOrd="0" presId="urn:microsoft.com/office/officeart/2018/2/layout/IconLabelList"/>
    <dgm:cxn modelId="{40591467-B059-43BD-8CB2-4D9B5C207A0F}" type="presParOf" srcId="{780C84D5-CC03-43C1-8A2B-0F0F1DDAB79B}" destId="{19AB975B-30D4-481C-90E1-8F5207AFB680}" srcOrd="2" destOrd="0" presId="urn:microsoft.com/office/officeart/2018/2/layout/IconLabelList"/>
    <dgm:cxn modelId="{786F8FD9-AA49-4125-BACC-C73869E28BF5}" type="presParOf" srcId="{D0392965-17F7-4CEE-8516-D79A18CD930F}" destId="{CE995583-B810-4D85-AEA6-037604C90F14}" srcOrd="3" destOrd="0" presId="urn:microsoft.com/office/officeart/2018/2/layout/IconLabelList"/>
    <dgm:cxn modelId="{AB10E1E3-6673-46B4-B6E2-633CE46A9488}" type="presParOf" srcId="{D0392965-17F7-4CEE-8516-D79A18CD930F}" destId="{E3F0A278-E0F7-4F63-868A-4FD9C04BE7E6}" srcOrd="4" destOrd="0" presId="urn:microsoft.com/office/officeart/2018/2/layout/IconLabelList"/>
    <dgm:cxn modelId="{3F6EE7F6-B745-40BB-8B30-D5D9E85390D5}" type="presParOf" srcId="{E3F0A278-E0F7-4F63-868A-4FD9C04BE7E6}" destId="{5CF507DB-2373-451A-9523-31D259F743F3}" srcOrd="0" destOrd="0" presId="urn:microsoft.com/office/officeart/2018/2/layout/IconLabelList"/>
    <dgm:cxn modelId="{B515BCDD-6773-486B-BD2B-22889884B6DC}" type="presParOf" srcId="{E3F0A278-E0F7-4F63-868A-4FD9C04BE7E6}" destId="{8CC1EB54-9F87-4977-9D4B-782580B66EFC}" srcOrd="1" destOrd="0" presId="urn:microsoft.com/office/officeart/2018/2/layout/IconLabelList"/>
    <dgm:cxn modelId="{C86F938E-6020-4EA9-8F31-FC9898DB2815}" type="presParOf" srcId="{E3F0A278-E0F7-4F63-868A-4FD9C04BE7E6}" destId="{68091A2A-CA6D-400A-A6F9-52E536728F16}"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E74A1D3-8020-47AA-86FC-0A9AE149B925}"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6D018B8B-E01E-4D56-AB32-7870F0E75E58}">
      <dgm:prSet/>
      <dgm:spPr/>
      <dgm:t>
        <a:bodyPr/>
        <a:lstStyle/>
        <a:p>
          <a:r>
            <a:rPr lang="en-US" dirty="0"/>
            <a:t>Policy does not have current phone number for insured</a:t>
          </a:r>
        </a:p>
      </dgm:t>
    </dgm:pt>
    <dgm:pt modelId="{6A85F369-12D2-4F94-9633-BC7260759CB1}" type="parTrans" cxnId="{96507073-C132-4E1F-BF11-87D807CE6994}">
      <dgm:prSet/>
      <dgm:spPr/>
      <dgm:t>
        <a:bodyPr/>
        <a:lstStyle/>
        <a:p>
          <a:endParaRPr lang="en-US"/>
        </a:p>
      </dgm:t>
    </dgm:pt>
    <dgm:pt modelId="{8CA7FBAA-BFA8-4840-876C-1A902DB067BD}" type="sibTrans" cxnId="{96507073-C132-4E1F-BF11-87D807CE6994}">
      <dgm:prSet/>
      <dgm:spPr/>
      <dgm:t>
        <a:bodyPr/>
        <a:lstStyle/>
        <a:p>
          <a:endParaRPr lang="en-US"/>
        </a:p>
      </dgm:t>
    </dgm:pt>
    <dgm:pt modelId="{0515FDC9-3A10-4CEE-9726-30E02AA459B8}">
      <dgm:prSet/>
      <dgm:spPr/>
      <dgm:t>
        <a:bodyPr/>
        <a:lstStyle/>
        <a:p>
          <a:r>
            <a:rPr lang="en-US"/>
            <a:t>People rarely answer unknown calls</a:t>
          </a:r>
        </a:p>
      </dgm:t>
    </dgm:pt>
    <dgm:pt modelId="{A682332D-974E-489D-A36D-1E28EB9A36CB}" type="parTrans" cxnId="{66D6E2C3-8ABB-44B4-AB71-A23D916777A6}">
      <dgm:prSet/>
      <dgm:spPr/>
      <dgm:t>
        <a:bodyPr/>
        <a:lstStyle/>
        <a:p>
          <a:endParaRPr lang="en-US"/>
        </a:p>
      </dgm:t>
    </dgm:pt>
    <dgm:pt modelId="{11F0C523-B9A7-4150-926A-AA7A48E95379}" type="sibTrans" cxnId="{66D6E2C3-8ABB-44B4-AB71-A23D916777A6}">
      <dgm:prSet/>
      <dgm:spPr/>
      <dgm:t>
        <a:bodyPr/>
        <a:lstStyle/>
        <a:p>
          <a:endParaRPr lang="en-US"/>
        </a:p>
      </dgm:t>
    </dgm:pt>
    <dgm:pt modelId="{112289D6-C340-4874-8193-BC90EAE0E3E0}">
      <dgm:prSet/>
      <dgm:spPr/>
      <dgm:t>
        <a:bodyPr/>
        <a:lstStyle/>
        <a:p>
          <a:r>
            <a:rPr lang="en-US"/>
            <a:t>Dogs, locked gates, debris, terrain</a:t>
          </a:r>
        </a:p>
      </dgm:t>
    </dgm:pt>
    <dgm:pt modelId="{04350F85-CA19-4E16-B3E9-A2D482C01EF3}" type="parTrans" cxnId="{78A086AB-2297-4786-9982-7E076189FC3F}">
      <dgm:prSet/>
      <dgm:spPr/>
      <dgm:t>
        <a:bodyPr/>
        <a:lstStyle/>
        <a:p>
          <a:endParaRPr lang="en-US"/>
        </a:p>
      </dgm:t>
    </dgm:pt>
    <dgm:pt modelId="{AEFF02C1-FABE-4C47-8E62-6358F05CBC24}" type="sibTrans" cxnId="{78A086AB-2297-4786-9982-7E076189FC3F}">
      <dgm:prSet/>
      <dgm:spPr/>
      <dgm:t>
        <a:bodyPr/>
        <a:lstStyle/>
        <a:p>
          <a:endParaRPr lang="en-US"/>
        </a:p>
      </dgm:t>
    </dgm:pt>
    <dgm:pt modelId="{8D3C808A-6EAB-444C-B3A1-7D2202C49BA4}">
      <dgm:prSet/>
      <dgm:spPr/>
      <dgm:t>
        <a:bodyPr/>
        <a:lstStyle/>
        <a:p>
          <a:r>
            <a:rPr lang="en-US"/>
            <a:t>Unknown interior floor plans (especially on 2 story homes) and custom interior finishes</a:t>
          </a:r>
        </a:p>
      </dgm:t>
    </dgm:pt>
    <dgm:pt modelId="{2E7F8801-F7F2-4BE3-9CA5-EF3511599789}" type="parTrans" cxnId="{F6C55341-94F7-4FE2-8506-9C94091A1868}">
      <dgm:prSet/>
      <dgm:spPr/>
      <dgm:t>
        <a:bodyPr/>
        <a:lstStyle/>
        <a:p>
          <a:endParaRPr lang="en-US"/>
        </a:p>
      </dgm:t>
    </dgm:pt>
    <dgm:pt modelId="{4FF176D0-22CA-417E-ABA5-0A616DEAA025}" type="sibTrans" cxnId="{F6C55341-94F7-4FE2-8506-9C94091A1868}">
      <dgm:prSet/>
      <dgm:spPr/>
      <dgm:t>
        <a:bodyPr/>
        <a:lstStyle/>
        <a:p>
          <a:endParaRPr lang="en-US"/>
        </a:p>
      </dgm:t>
    </dgm:pt>
    <dgm:pt modelId="{C19CB7E4-8F53-4344-8796-D7B8385AFA97}">
      <dgm:prSet/>
      <dgm:spPr/>
      <dgm:t>
        <a:bodyPr/>
        <a:lstStyle/>
        <a:p>
          <a:r>
            <a:rPr lang="en-US"/>
            <a:t>Additions to the home that the agent is not aware of</a:t>
          </a:r>
        </a:p>
      </dgm:t>
    </dgm:pt>
    <dgm:pt modelId="{67ADFCBB-9B84-4B14-9269-693A9987A854}" type="parTrans" cxnId="{08F211F1-72F8-4E55-9899-A7EECEF551CC}">
      <dgm:prSet/>
      <dgm:spPr/>
      <dgm:t>
        <a:bodyPr/>
        <a:lstStyle/>
        <a:p>
          <a:endParaRPr lang="en-US"/>
        </a:p>
      </dgm:t>
    </dgm:pt>
    <dgm:pt modelId="{6D09F72C-D4CD-42AF-A7C1-358286CC8C81}" type="sibTrans" cxnId="{08F211F1-72F8-4E55-9899-A7EECEF551CC}">
      <dgm:prSet/>
      <dgm:spPr/>
      <dgm:t>
        <a:bodyPr/>
        <a:lstStyle/>
        <a:p>
          <a:endParaRPr lang="en-US"/>
        </a:p>
      </dgm:t>
    </dgm:pt>
    <dgm:pt modelId="{03EF757B-087D-4B42-89E2-3C2943A6DBDC}" type="pres">
      <dgm:prSet presAssocID="{0E74A1D3-8020-47AA-86FC-0A9AE149B925}" presName="linear" presStyleCnt="0">
        <dgm:presLayoutVars>
          <dgm:animLvl val="lvl"/>
          <dgm:resizeHandles val="exact"/>
        </dgm:presLayoutVars>
      </dgm:prSet>
      <dgm:spPr/>
    </dgm:pt>
    <dgm:pt modelId="{9F3BA267-CD52-4BB2-8292-0366663B517D}" type="pres">
      <dgm:prSet presAssocID="{6D018B8B-E01E-4D56-AB32-7870F0E75E58}" presName="parentText" presStyleLbl="node1" presStyleIdx="0" presStyleCnt="5">
        <dgm:presLayoutVars>
          <dgm:chMax val="0"/>
          <dgm:bulletEnabled val="1"/>
        </dgm:presLayoutVars>
      </dgm:prSet>
      <dgm:spPr/>
    </dgm:pt>
    <dgm:pt modelId="{CBFE7AC8-B35F-4246-B388-11A34B10FE2C}" type="pres">
      <dgm:prSet presAssocID="{8CA7FBAA-BFA8-4840-876C-1A902DB067BD}" presName="spacer" presStyleCnt="0"/>
      <dgm:spPr/>
    </dgm:pt>
    <dgm:pt modelId="{6D847EC1-1410-4A3B-A468-757B1D06748F}" type="pres">
      <dgm:prSet presAssocID="{0515FDC9-3A10-4CEE-9726-30E02AA459B8}" presName="parentText" presStyleLbl="node1" presStyleIdx="1" presStyleCnt="5">
        <dgm:presLayoutVars>
          <dgm:chMax val="0"/>
          <dgm:bulletEnabled val="1"/>
        </dgm:presLayoutVars>
      </dgm:prSet>
      <dgm:spPr/>
    </dgm:pt>
    <dgm:pt modelId="{BD6401D9-1B66-43B3-B2E9-ED1A78806516}" type="pres">
      <dgm:prSet presAssocID="{11F0C523-B9A7-4150-926A-AA7A48E95379}" presName="spacer" presStyleCnt="0"/>
      <dgm:spPr/>
    </dgm:pt>
    <dgm:pt modelId="{52894E3C-2948-41B3-A37B-1B364424FE4F}" type="pres">
      <dgm:prSet presAssocID="{112289D6-C340-4874-8193-BC90EAE0E3E0}" presName="parentText" presStyleLbl="node1" presStyleIdx="2" presStyleCnt="5">
        <dgm:presLayoutVars>
          <dgm:chMax val="0"/>
          <dgm:bulletEnabled val="1"/>
        </dgm:presLayoutVars>
      </dgm:prSet>
      <dgm:spPr/>
    </dgm:pt>
    <dgm:pt modelId="{3FB56219-AE48-4E01-ADF0-F3AC0C893395}" type="pres">
      <dgm:prSet presAssocID="{AEFF02C1-FABE-4C47-8E62-6358F05CBC24}" presName="spacer" presStyleCnt="0"/>
      <dgm:spPr/>
    </dgm:pt>
    <dgm:pt modelId="{9C750095-A942-4157-AAA5-08C46DACDCB3}" type="pres">
      <dgm:prSet presAssocID="{8D3C808A-6EAB-444C-B3A1-7D2202C49BA4}" presName="parentText" presStyleLbl="node1" presStyleIdx="3" presStyleCnt="5">
        <dgm:presLayoutVars>
          <dgm:chMax val="0"/>
          <dgm:bulletEnabled val="1"/>
        </dgm:presLayoutVars>
      </dgm:prSet>
      <dgm:spPr/>
    </dgm:pt>
    <dgm:pt modelId="{D9F0ACA7-B141-4A81-9049-9FB8261FB34C}" type="pres">
      <dgm:prSet presAssocID="{4FF176D0-22CA-417E-ABA5-0A616DEAA025}" presName="spacer" presStyleCnt="0"/>
      <dgm:spPr/>
    </dgm:pt>
    <dgm:pt modelId="{21F368A3-1B69-443D-86A8-9E573BE2D46E}" type="pres">
      <dgm:prSet presAssocID="{C19CB7E4-8F53-4344-8796-D7B8385AFA97}" presName="parentText" presStyleLbl="node1" presStyleIdx="4" presStyleCnt="5">
        <dgm:presLayoutVars>
          <dgm:chMax val="0"/>
          <dgm:bulletEnabled val="1"/>
        </dgm:presLayoutVars>
      </dgm:prSet>
      <dgm:spPr/>
    </dgm:pt>
  </dgm:ptLst>
  <dgm:cxnLst>
    <dgm:cxn modelId="{88340122-ED83-47A9-A019-CC2D533FA16A}" type="presOf" srcId="{0E74A1D3-8020-47AA-86FC-0A9AE149B925}" destId="{03EF757B-087D-4B42-89E2-3C2943A6DBDC}" srcOrd="0" destOrd="0" presId="urn:microsoft.com/office/officeart/2005/8/layout/vList2"/>
    <dgm:cxn modelId="{F6C55341-94F7-4FE2-8506-9C94091A1868}" srcId="{0E74A1D3-8020-47AA-86FC-0A9AE149B925}" destId="{8D3C808A-6EAB-444C-B3A1-7D2202C49BA4}" srcOrd="3" destOrd="0" parTransId="{2E7F8801-F7F2-4BE3-9CA5-EF3511599789}" sibTransId="{4FF176D0-22CA-417E-ABA5-0A616DEAA025}"/>
    <dgm:cxn modelId="{96507073-C132-4E1F-BF11-87D807CE6994}" srcId="{0E74A1D3-8020-47AA-86FC-0A9AE149B925}" destId="{6D018B8B-E01E-4D56-AB32-7870F0E75E58}" srcOrd="0" destOrd="0" parTransId="{6A85F369-12D2-4F94-9633-BC7260759CB1}" sibTransId="{8CA7FBAA-BFA8-4840-876C-1A902DB067BD}"/>
    <dgm:cxn modelId="{F832C28D-A686-4E8F-9CA8-0B70CF1CD9EC}" type="presOf" srcId="{112289D6-C340-4874-8193-BC90EAE0E3E0}" destId="{52894E3C-2948-41B3-A37B-1B364424FE4F}" srcOrd="0" destOrd="0" presId="urn:microsoft.com/office/officeart/2005/8/layout/vList2"/>
    <dgm:cxn modelId="{5640BB93-87AF-4F77-9CD8-A11004D95E2F}" type="presOf" srcId="{C19CB7E4-8F53-4344-8796-D7B8385AFA97}" destId="{21F368A3-1B69-443D-86A8-9E573BE2D46E}" srcOrd="0" destOrd="0" presId="urn:microsoft.com/office/officeart/2005/8/layout/vList2"/>
    <dgm:cxn modelId="{C203FCA9-60C2-452F-AED0-D837D0500185}" type="presOf" srcId="{8D3C808A-6EAB-444C-B3A1-7D2202C49BA4}" destId="{9C750095-A942-4157-AAA5-08C46DACDCB3}" srcOrd="0" destOrd="0" presId="urn:microsoft.com/office/officeart/2005/8/layout/vList2"/>
    <dgm:cxn modelId="{78A086AB-2297-4786-9982-7E076189FC3F}" srcId="{0E74A1D3-8020-47AA-86FC-0A9AE149B925}" destId="{112289D6-C340-4874-8193-BC90EAE0E3E0}" srcOrd="2" destOrd="0" parTransId="{04350F85-CA19-4E16-B3E9-A2D482C01EF3}" sibTransId="{AEFF02C1-FABE-4C47-8E62-6358F05CBC24}"/>
    <dgm:cxn modelId="{66D6E2C3-8ABB-44B4-AB71-A23D916777A6}" srcId="{0E74A1D3-8020-47AA-86FC-0A9AE149B925}" destId="{0515FDC9-3A10-4CEE-9726-30E02AA459B8}" srcOrd="1" destOrd="0" parTransId="{A682332D-974E-489D-A36D-1E28EB9A36CB}" sibTransId="{11F0C523-B9A7-4150-926A-AA7A48E95379}"/>
    <dgm:cxn modelId="{51FB80D7-AEEE-405B-9C35-B519B64E8860}" type="presOf" srcId="{6D018B8B-E01E-4D56-AB32-7870F0E75E58}" destId="{9F3BA267-CD52-4BB2-8292-0366663B517D}" srcOrd="0" destOrd="0" presId="urn:microsoft.com/office/officeart/2005/8/layout/vList2"/>
    <dgm:cxn modelId="{0F93C7E1-94A0-484B-958B-A8061F5B22A9}" type="presOf" srcId="{0515FDC9-3A10-4CEE-9726-30E02AA459B8}" destId="{6D847EC1-1410-4A3B-A468-757B1D06748F}" srcOrd="0" destOrd="0" presId="urn:microsoft.com/office/officeart/2005/8/layout/vList2"/>
    <dgm:cxn modelId="{08F211F1-72F8-4E55-9899-A7EECEF551CC}" srcId="{0E74A1D3-8020-47AA-86FC-0A9AE149B925}" destId="{C19CB7E4-8F53-4344-8796-D7B8385AFA97}" srcOrd="4" destOrd="0" parTransId="{67ADFCBB-9B84-4B14-9269-693A9987A854}" sibTransId="{6D09F72C-D4CD-42AF-A7C1-358286CC8C81}"/>
    <dgm:cxn modelId="{17D8F1CC-72FC-4EE9-BFC5-4F3D2218E53F}" type="presParOf" srcId="{03EF757B-087D-4B42-89E2-3C2943A6DBDC}" destId="{9F3BA267-CD52-4BB2-8292-0366663B517D}" srcOrd="0" destOrd="0" presId="urn:microsoft.com/office/officeart/2005/8/layout/vList2"/>
    <dgm:cxn modelId="{45F3A53E-8516-4FD0-98F5-2C8928F5C905}" type="presParOf" srcId="{03EF757B-087D-4B42-89E2-3C2943A6DBDC}" destId="{CBFE7AC8-B35F-4246-B388-11A34B10FE2C}" srcOrd="1" destOrd="0" presId="urn:microsoft.com/office/officeart/2005/8/layout/vList2"/>
    <dgm:cxn modelId="{1210693B-1D58-4565-ABF8-7EF5ADF71776}" type="presParOf" srcId="{03EF757B-087D-4B42-89E2-3C2943A6DBDC}" destId="{6D847EC1-1410-4A3B-A468-757B1D06748F}" srcOrd="2" destOrd="0" presId="urn:microsoft.com/office/officeart/2005/8/layout/vList2"/>
    <dgm:cxn modelId="{C7114876-9683-448F-9160-58D7A1355871}" type="presParOf" srcId="{03EF757B-087D-4B42-89E2-3C2943A6DBDC}" destId="{BD6401D9-1B66-43B3-B2E9-ED1A78806516}" srcOrd="3" destOrd="0" presId="urn:microsoft.com/office/officeart/2005/8/layout/vList2"/>
    <dgm:cxn modelId="{0A9165E7-28E3-4D7F-B44C-2FFB3F5C6E2B}" type="presParOf" srcId="{03EF757B-087D-4B42-89E2-3C2943A6DBDC}" destId="{52894E3C-2948-41B3-A37B-1B364424FE4F}" srcOrd="4" destOrd="0" presId="urn:microsoft.com/office/officeart/2005/8/layout/vList2"/>
    <dgm:cxn modelId="{30DDA0DB-BFEC-4D24-B3C2-A1EC56E06DA1}" type="presParOf" srcId="{03EF757B-087D-4B42-89E2-3C2943A6DBDC}" destId="{3FB56219-AE48-4E01-ADF0-F3AC0C893395}" srcOrd="5" destOrd="0" presId="urn:microsoft.com/office/officeart/2005/8/layout/vList2"/>
    <dgm:cxn modelId="{A73C34FC-57C1-4341-9EB8-8616417AF95E}" type="presParOf" srcId="{03EF757B-087D-4B42-89E2-3C2943A6DBDC}" destId="{9C750095-A942-4157-AAA5-08C46DACDCB3}" srcOrd="6" destOrd="0" presId="urn:microsoft.com/office/officeart/2005/8/layout/vList2"/>
    <dgm:cxn modelId="{2E580D7F-B42E-42D6-BF75-CFD157645783}" type="presParOf" srcId="{03EF757B-087D-4B42-89E2-3C2943A6DBDC}" destId="{D9F0ACA7-B141-4A81-9049-9FB8261FB34C}" srcOrd="7" destOrd="0" presId="urn:microsoft.com/office/officeart/2005/8/layout/vList2"/>
    <dgm:cxn modelId="{4F91EE28-0E09-4293-B524-748A9D38D79A}" type="presParOf" srcId="{03EF757B-087D-4B42-89E2-3C2943A6DBDC}" destId="{21F368A3-1B69-443D-86A8-9E573BE2D46E}"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82245A9-FB99-4F8E-8B19-0C9A5CE5B218}" type="doc">
      <dgm:prSet loTypeId="urn:microsoft.com/office/officeart/2016/7/layout/VerticalSolidActionList" loCatId="List" qsTypeId="urn:microsoft.com/office/officeart/2005/8/quickstyle/simple1" qsCatId="simple" csTypeId="urn:microsoft.com/office/officeart/2005/8/colors/accent1_2" csCatId="accent1"/>
      <dgm:spPr/>
      <dgm:t>
        <a:bodyPr/>
        <a:lstStyle/>
        <a:p>
          <a:endParaRPr lang="en-US"/>
        </a:p>
      </dgm:t>
    </dgm:pt>
    <dgm:pt modelId="{A67209E5-8229-4F98-B320-70FF263ABBA7}">
      <dgm:prSet/>
      <dgm:spPr/>
      <dgm:t>
        <a:bodyPr/>
        <a:lstStyle/>
        <a:p>
          <a:r>
            <a:rPr lang="en-US"/>
            <a:t>Visit</a:t>
          </a:r>
        </a:p>
      </dgm:t>
    </dgm:pt>
    <dgm:pt modelId="{1EEB5557-7CF8-4884-9E65-B2C1FB8CBD4C}" type="parTrans" cxnId="{CC597EA2-7B4E-4FF6-9058-C6BB5FBBB2EE}">
      <dgm:prSet/>
      <dgm:spPr/>
      <dgm:t>
        <a:bodyPr/>
        <a:lstStyle/>
        <a:p>
          <a:endParaRPr lang="en-US"/>
        </a:p>
      </dgm:t>
    </dgm:pt>
    <dgm:pt modelId="{963F1710-7924-4493-ABD4-DDCBA9F6F056}" type="sibTrans" cxnId="{CC597EA2-7B4E-4FF6-9058-C6BB5FBBB2EE}">
      <dgm:prSet/>
      <dgm:spPr/>
      <dgm:t>
        <a:bodyPr/>
        <a:lstStyle/>
        <a:p>
          <a:endParaRPr lang="en-US"/>
        </a:p>
      </dgm:t>
    </dgm:pt>
    <dgm:pt modelId="{2F85F4DD-50A3-4BF4-B58E-28C63B1C8C20}">
      <dgm:prSet/>
      <dgm:spPr/>
      <dgm:t>
        <a:bodyPr/>
        <a:lstStyle/>
        <a:p>
          <a:r>
            <a:rPr lang="en-US"/>
            <a:t>Visit property every 3-4 years</a:t>
          </a:r>
        </a:p>
      </dgm:t>
    </dgm:pt>
    <dgm:pt modelId="{77CD9988-CBB1-4B9C-A308-1F25CC8A37E5}" type="parTrans" cxnId="{51030102-061A-4187-8880-11641638E114}">
      <dgm:prSet/>
      <dgm:spPr/>
      <dgm:t>
        <a:bodyPr/>
        <a:lstStyle/>
        <a:p>
          <a:endParaRPr lang="en-US"/>
        </a:p>
      </dgm:t>
    </dgm:pt>
    <dgm:pt modelId="{D983424B-A933-46A1-81D4-0871CDA4C232}" type="sibTrans" cxnId="{51030102-061A-4187-8880-11641638E114}">
      <dgm:prSet/>
      <dgm:spPr/>
      <dgm:t>
        <a:bodyPr/>
        <a:lstStyle/>
        <a:p>
          <a:endParaRPr lang="en-US"/>
        </a:p>
      </dgm:t>
    </dgm:pt>
    <dgm:pt modelId="{0A74333F-007A-43C0-8F22-7636530960A2}">
      <dgm:prSet/>
      <dgm:spPr/>
      <dgm:t>
        <a:bodyPr/>
        <a:lstStyle/>
        <a:p>
          <a:r>
            <a:rPr lang="en-US"/>
            <a:t>Disclose</a:t>
          </a:r>
        </a:p>
      </dgm:t>
    </dgm:pt>
    <dgm:pt modelId="{61D84256-0777-488E-9C89-C28C60FAE9C1}" type="parTrans" cxnId="{B1E7A803-D2E4-46BC-87C9-2ECA85D965E8}">
      <dgm:prSet/>
      <dgm:spPr/>
      <dgm:t>
        <a:bodyPr/>
        <a:lstStyle/>
        <a:p>
          <a:endParaRPr lang="en-US"/>
        </a:p>
      </dgm:t>
    </dgm:pt>
    <dgm:pt modelId="{0AF814E1-15B3-4475-A33B-096D143D52EF}" type="sibTrans" cxnId="{B1E7A803-D2E4-46BC-87C9-2ECA85D965E8}">
      <dgm:prSet/>
      <dgm:spPr/>
      <dgm:t>
        <a:bodyPr/>
        <a:lstStyle/>
        <a:p>
          <a:endParaRPr lang="en-US"/>
        </a:p>
      </dgm:t>
    </dgm:pt>
    <dgm:pt modelId="{B26F9E70-0EDF-496C-8EEB-6AC0EF1D96F4}">
      <dgm:prSet/>
      <dgm:spPr/>
      <dgm:t>
        <a:bodyPr/>
        <a:lstStyle/>
        <a:p>
          <a:r>
            <a:rPr lang="en-US"/>
            <a:t>Disclose minimum replacement cost estimate based on recent inspection as timely as possible.</a:t>
          </a:r>
        </a:p>
      </dgm:t>
    </dgm:pt>
    <dgm:pt modelId="{A7874E69-540F-483F-80B7-4E14E89EE4D7}" type="parTrans" cxnId="{CDD256A2-DC60-4A19-A5FF-FF6DEACE5102}">
      <dgm:prSet/>
      <dgm:spPr/>
      <dgm:t>
        <a:bodyPr/>
        <a:lstStyle/>
        <a:p>
          <a:endParaRPr lang="en-US"/>
        </a:p>
      </dgm:t>
    </dgm:pt>
    <dgm:pt modelId="{E8B496E3-84E7-4135-B0C5-4DA46464FD5A}" type="sibTrans" cxnId="{CDD256A2-DC60-4A19-A5FF-FF6DEACE5102}">
      <dgm:prSet/>
      <dgm:spPr/>
      <dgm:t>
        <a:bodyPr/>
        <a:lstStyle/>
        <a:p>
          <a:endParaRPr lang="en-US"/>
        </a:p>
      </dgm:t>
    </dgm:pt>
    <dgm:pt modelId="{B458F74D-E64D-455B-A430-3F85C4EB7D39}">
      <dgm:prSet/>
      <dgm:spPr/>
      <dgm:t>
        <a:bodyPr/>
        <a:lstStyle/>
        <a:p>
          <a:r>
            <a:rPr lang="en-US"/>
            <a:t>Offer</a:t>
          </a:r>
        </a:p>
      </dgm:t>
    </dgm:pt>
    <dgm:pt modelId="{100DC578-C51C-43AC-9752-88B531B252DB}" type="parTrans" cxnId="{0ABB606E-47FB-416A-9C02-68501080D377}">
      <dgm:prSet/>
      <dgm:spPr/>
      <dgm:t>
        <a:bodyPr/>
        <a:lstStyle/>
        <a:p>
          <a:endParaRPr lang="en-US"/>
        </a:p>
      </dgm:t>
    </dgm:pt>
    <dgm:pt modelId="{D17DB34B-9059-424A-86D3-33F4BC03DA7D}" type="sibTrans" cxnId="{0ABB606E-47FB-416A-9C02-68501080D377}">
      <dgm:prSet/>
      <dgm:spPr/>
      <dgm:t>
        <a:bodyPr/>
        <a:lstStyle/>
        <a:p>
          <a:endParaRPr lang="en-US"/>
        </a:p>
      </dgm:t>
    </dgm:pt>
    <dgm:pt modelId="{A6F64D38-E9A3-4057-809F-877A35303AB6}">
      <dgm:prSet/>
      <dgm:spPr/>
      <dgm:t>
        <a:bodyPr/>
        <a:lstStyle/>
        <a:p>
          <a:r>
            <a:rPr lang="en-US"/>
            <a:t>Offer next annual quote at the disclosed suggested minimum limit.</a:t>
          </a:r>
        </a:p>
      </dgm:t>
    </dgm:pt>
    <dgm:pt modelId="{A3611B7D-6750-41DB-96D3-6BEF8BB00453}" type="parTrans" cxnId="{662578AF-5C30-4BCC-9307-25CEB0D1E1B0}">
      <dgm:prSet/>
      <dgm:spPr/>
      <dgm:t>
        <a:bodyPr/>
        <a:lstStyle/>
        <a:p>
          <a:endParaRPr lang="en-US"/>
        </a:p>
      </dgm:t>
    </dgm:pt>
    <dgm:pt modelId="{9A653C90-01C7-4C4F-A68A-65F10DE1DA29}" type="sibTrans" cxnId="{662578AF-5C30-4BCC-9307-25CEB0D1E1B0}">
      <dgm:prSet/>
      <dgm:spPr/>
      <dgm:t>
        <a:bodyPr/>
        <a:lstStyle/>
        <a:p>
          <a:endParaRPr lang="en-US"/>
        </a:p>
      </dgm:t>
    </dgm:pt>
    <dgm:pt modelId="{782F17AC-42B0-4E80-B862-BA6CC4FB7806}" type="pres">
      <dgm:prSet presAssocID="{882245A9-FB99-4F8E-8B19-0C9A5CE5B218}" presName="Name0" presStyleCnt="0">
        <dgm:presLayoutVars>
          <dgm:dir/>
          <dgm:animLvl val="lvl"/>
          <dgm:resizeHandles val="exact"/>
        </dgm:presLayoutVars>
      </dgm:prSet>
      <dgm:spPr/>
    </dgm:pt>
    <dgm:pt modelId="{F8F9B65D-027E-4EDA-B620-21969D2FF37C}" type="pres">
      <dgm:prSet presAssocID="{A67209E5-8229-4F98-B320-70FF263ABBA7}" presName="linNode" presStyleCnt="0"/>
      <dgm:spPr/>
    </dgm:pt>
    <dgm:pt modelId="{B182829D-C1E6-4659-8604-373548905080}" type="pres">
      <dgm:prSet presAssocID="{A67209E5-8229-4F98-B320-70FF263ABBA7}" presName="parentText" presStyleLbl="alignNode1" presStyleIdx="0" presStyleCnt="3">
        <dgm:presLayoutVars>
          <dgm:chMax val="1"/>
          <dgm:bulletEnabled/>
        </dgm:presLayoutVars>
      </dgm:prSet>
      <dgm:spPr/>
    </dgm:pt>
    <dgm:pt modelId="{9D5377B7-231C-4FF1-8D9B-E416AF3A5C62}" type="pres">
      <dgm:prSet presAssocID="{A67209E5-8229-4F98-B320-70FF263ABBA7}" presName="descendantText" presStyleLbl="alignAccFollowNode1" presStyleIdx="0" presStyleCnt="3">
        <dgm:presLayoutVars>
          <dgm:bulletEnabled/>
        </dgm:presLayoutVars>
      </dgm:prSet>
      <dgm:spPr/>
    </dgm:pt>
    <dgm:pt modelId="{E0E1FA3F-880D-4414-A93B-DC8DE4E831C8}" type="pres">
      <dgm:prSet presAssocID="{963F1710-7924-4493-ABD4-DDCBA9F6F056}" presName="sp" presStyleCnt="0"/>
      <dgm:spPr/>
    </dgm:pt>
    <dgm:pt modelId="{DDADB40B-3BEB-4BF8-8366-FF7CB5FC3B6E}" type="pres">
      <dgm:prSet presAssocID="{0A74333F-007A-43C0-8F22-7636530960A2}" presName="linNode" presStyleCnt="0"/>
      <dgm:spPr/>
    </dgm:pt>
    <dgm:pt modelId="{A4CB15E0-2917-4AAC-8331-876FE29A526B}" type="pres">
      <dgm:prSet presAssocID="{0A74333F-007A-43C0-8F22-7636530960A2}" presName="parentText" presStyleLbl="alignNode1" presStyleIdx="1" presStyleCnt="3">
        <dgm:presLayoutVars>
          <dgm:chMax val="1"/>
          <dgm:bulletEnabled/>
        </dgm:presLayoutVars>
      </dgm:prSet>
      <dgm:spPr/>
    </dgm:pt>
    <dgm:pt modelId="{88E1D478-39A4-45A0-BA69-B55785603DA3}" type="pres">
      <dgm:prSet presAssocID="{0A74333F-007A-43C0-8F22-7636530960A2}" presName="descendantText" presStyleLbl="alignAccFollowNode1" presStyleIdx="1" presStyleCnt="3">
        <dgm:presLayoutVars>
          <dgm:bulletEnabled/>
        </dgm:presLayoutVars>
      </dgm:prSet>
      <dgm:spPr/>
    </dgm:pt>
    <dgm:pt modelId="{72199A11-98F0-44E5-A17D-5B08F752D3D7}" type="pres">
      <dgm:prSet presAssocID="{0AF814E1-15B3-4475-A33B-096D143D52EF}" presName="sp" presStyleCnt="0"/>
      <dgm:spPr/>
    </dgm:pt>
    <dgm:pt modelId="{B9055406-305A-4523-AFA5-F4D539A49E4E}" type="pres">
      <dgm:prSet presAssocID="{B458F74D-E64D-455B-A430-3F85C4EB7D39}" presName="linNode" presStyleCnt="0"/>
      <dgm:spPr/>
    </dgm:pt>
    <dgm:pt modelId="{2D9BBF68-0C59-4D58-B094-92D6B5C83A63}" type="pres">
      <dgm:prSet presAssocID="{B458F74D-E64D-455B-A430-3F85C4EB7D39}" presName="parentText" presStyleLbl="alignNode1" presStyleIdx="2" presStyleCnt="3">
        <dgm:presLayoutVars>
          <dgm:chMax val="1"/>
          <dgm:bulletEnabled/>
        </dgm:presLayoutVars>
      </dgm:prSet>
      <dgm:spPr/>
    </dgm:pt>
    <dgm:pt modelId="{BA370136-E46C-4C5D-9F49-8291B2371E79}" type="pres">
      <dgm:prSet presAssocID="{B458F74D-E64D-455B-A430-3F85C4EB7D39}" presName="descendantText" presStyleLbl="alignAccFollowNode1" presStyleIdx="2" presStyleCnt="3">
        <dgm:presLayoutVars>
          <dgm:bulletEnabled/>
        </dgm:presLayoutVars>
      </dgm:prSet>
      <dgm:spPr/>
    </dgm:pt>
  </dgm:ptLst>
  <dgm:cxnLst>
    <dgm:cxn modelId="{51030102-061A-4187-8880-11641638E114}" srcId="{A67209E5-8229-4F98-B320-70FF263ABBA7}" destId="{2F85F4DD-50A3-4BF4-B58E-28C63B1C8C20}" srcOrd="0" destOrd="0" parTransId="{77CD9988-CBB1-4B9C-A308-1F25CC8A37E5}" sibTransId="{D983424B-A933-46A1-81D4-0871CDA4C232}"/>
    <dgm:cxn modelId="{B1E7A803-D2E4-46BC-87C9-2ECA85D965E8}" srcId="{882245A9-FB99-4F8E-8B19-0C9A5CE5B218}" destId="{0A74333F-007A-43C0-8F22-7636530960A2}" srcOrd="1" destOrd="0" parTransId="{61D84256-0777-488E-9C89-C28C60FAE9C1}" sibTransId="{0AF814E1-15B3-4475-A33B-096D143D52EF}"/>
    <dgm:cxn modelId="{27789F1A-6048-4488-BEDE-AF57D02E13BA}" type="presOf" srcId="{0A74333F-007A-43C0-8F22-7636530960A2}" destId="{A4CB15E0-2917-4AAC-8331-876FE29A526B}" srcOrd="0" destOrd="0" presId="urn:microsoft.com/office/officeart/2016/7/layout/VerticalSolidActionList"/>
    <dgm:cxn modelId="{7F35EB1A-FF34-4BBB-B60B-222AFB6382A8}" type="presOf" srcId="{B26F9E70-0EDF-496C-8EEB-6AC0EF1D96F4}" destId="{88E1D478-39A4-45A0-BA69-B55785603DA3}" srcOrd="0" destOrd="0" presId="urn:microsoft.com/office/officeart/2016/7/layout/VerticalSolidActionList"/>
    <dgm:cxn modelId="{9A7A7E23-6B9C-45DD-A899-C80C44A0A3F4}" type="presOf" srcId="{A6F64D38-E9A3-4057-809F-877A35303AB6}" destId="{BA370136-E46C-4C5D-9F49-8291B2371E79}" srcOrd="0" destOrd="0" presId="urn:microsoft.com/office/officeart/2016/7/layout/VerticalSolidActionList"/>
    <dgm:cxn modelId="{0C24C234-75A1-49E1-9509-66391A91B84E}" type="presOf" srcId="{2F85F4DD-50A3-4BF4-B58E-28C63B1C8C20}" destId="{9D5377B7-231C-4FF1-8D9B-E416AF3A5C62}" srcOrd="0" destOrd="0" presId="urn:microsoft.com/office/officeart/2016/7/layout/VerticalSolidActionList"/>
    <dgm:cxn modelId="{3239C364-CDAE-40F9-BB74-903A5F75678D}" type="presOf" srcId="{A67209E5-8229-4F98-B320-70FF263ABBA7}" destId="{B182829D-C1E6-4659-8604-373548905080}" srcOrd="0" destOrd="0" presId="urn:microsoft.com/office/officeart/2016/7/layout/VerticalSolidActionList"/>
    <dgm:cxn modelId="{CECC4947-FCAD-4698-840B-D3FBB208772B}" type="presOf" srcId="{B458F74D-E64D-455B-A430-3F85C4EB7D39}" destId="{2D9BBF68-0C59-4D58-B094-92D6B5C83A63}" srcOrd="0" destOrd="0" presId="urn:microsoft.com/office/officeart/2016/7/layout/VerticalSolidActionList"/>
    <dgm:cxn modelId="{0ABB606E-47FB-416A-9C02-68501080D377}" srcId="{882245A9-FB99-4F8E-8B19-0C9A5CE5B218}" destId="{B458F74D-E64D-455B-A430-3F85C4EB7D39}" srcOrd="2" destOrd="0" parTransId="{100DC578-C51C-43AC-9752-88B531B252DB}" sibTransId="{D17DB34B-9059-424A-86D3-33F4BC03DA7D}"/>
    <dgm:cxn modelId="{AAE9658F-4D3F-4A0C-8FB0-08D8442666A4}" type="presOf" srcId="{882245A9-FB99-4F8E-8B19-0C9A5CE5B218}" destId="{782F17AC-42B0-4E80-B862-BA6CC4FB7806}" srcOrd="0" destOrd="0" presId="urn:microsoft.com/office/officeart/2016/7/layout/VerticalSolidActionList"/>
    <dgm:cxn modelId="{CDD256A2-DC60-4A19-A5FF-FF6DEACE5102}" srcId="{0A74333F-007A-43C0-8F22-7636530960A2}" destId="{B26F9E70-0EDF-496C-8EEB-6AC0EF1D96F4}" srcOrd="0" destOrd="0" parTransId="{A7874E69-540F-483F-80B7-4E14E89EE4D7}" sibTransId="{E8B496E3-84E7-4135-B0C5-4DA46464FD5A}"/>
    <dgm:cxn modelId="{CC597EA2-7B4E-4FF6-9058-C6BB5FBBB2EE}" srcId="{882245A9-FB99-4F8E-8B19-0C9A5CE5B218}" destId="{A67209E5-8229-4F98-B320-70FF263ABBA7}" srcOrd="0" destOrd="0" parTransId="{1EEB5557-7CF8-4884-9E65-B2C1FB8CBD4C}" sibTransId="{963F1710-7924-4493-ABD4-DDCBA9F6F056}"/>
    <dgm:cxn modelId="{662578AF-5C30-4BCC-9307-25CEB0D1E1B0}" srcId="{B458F74D-E64D-455B-A430-3F85C4EB7D39}" destId="{A6F64D38-E9A3-4057-809F-877A35303AB6}" srcOrd="0" destOrd="0" parTransId="{A3611B7D-6750-41DB-96D3-6BEF8BB00453}" sibTransId="{9A653C90-01C7-4C4F-A68A-65F10DE1DA29}"/>
    <dgm:cxn modelId="{328EC8C6-069B-4FD6-ADF7-8BE8850E3BD9}" type="presParOf" srcId="{782F17AC-42B0-4E80-B862-BA6CC4FB7806}" destId="{F8F9B65D-027E-4EDA-B620-21969D2FF37C}" srcOrd="0" destOrd="0" presId="urn:microsoft.com/office/officeart/2016/7/layout/VerticalSolidActionList"/>
    <dgm:cxn modelId="{38933B8E-2875-4E7A-9079-B6B20A2AE570}" type="presParOf" srcId="{F8F9B65D-027E-4EDA-B620-21969D2FF37C}" destId="{B182829D-C1E6-4659-8604-373548905080}" srcOrd="0" destOrd="0" presId="urn:microsoft.com/office/officeart/2016/7/layout/VerticalSolidActionList"/>
    <dgm:cxn modelId="{E1D398F6-71F3-4E45-B4AE-1EF82FDF38F6}" type="presParOf" srcId="{F8F9B65D-027E-4EDA-B620-21969D2FF37C}" destId="{9D5377B7-231C-4FF1-8D9B-E416AF3A5C62}" srcOrd="1" destOrd="0" presId="urn:microsoft.com/office/officeart/2016/7/layout/VerticalSolidActionList"/>
    <dgm:cxn modelId="{99337C58-001D-4C07-AE06-451BE38CA612}" type="presParOf" srcId="{782F17AC-42B0-4E80-B862-BA6CC4FB7806}" destId="{E0E1FA3F-880D-4414-A93B-DC8DE4E831C8}" srcOrd="1" destOrd="0" presId="urn:microsoft.com/office/officeart/2016/7/layout/VerticalSolidActionList"/>
    <dgm:cxn modelId="{CE9BB297-8A47-4A44-BC0B-F949D1D0C283}" type="presParOf" srcId="{782F17AC-42B0-4E80-B862-BA6CC4FB7806}" destId="{DDADB40B-3BEB-4BF8-8366-FF7CB5FC3B6E}" srcOrd="2" destOrd="0" presId="urn:microsoft.com/office/officeart/2016/7/layout/VerticalSolidActionList"/>
    <dgm:cxn modelId="{CC5F553B-59F8-412D-91D1-13A88CC6121F}" type="presParOf" srcId="{DDADB40B-3BEB-4BF8-8366-FF7CB5FC3B6E}" destId="{A4CB15E0-2917-4AAC-8331-876FE29A526B}" srcOrd="0" destOrd="0" presId="urn:microsoft.com/office/officeart/2016/7/layout/VerticalSolidActionList"/>
    <dgm:cxn modelId="{149D8557-0504-4843-A268-0699DAF734D3}" type="presParOf" srcId="{DDADB40B-3BEB-4BF8-8366-FF7CB5FC3B6E}" destId="{88E1D478-39A4-45A0-BA69-B55785603DA3}" srcOrd="1" destOrd="0" presId="urn:microsoft.com/office/officeart/2016/7/layout/VerticalSolidActionList"/>
    <dgm:cxn modelId="{EFE8C31D-2D4A-4279-BC9E-B423844B7AE9}" type="presParOf" srcId="{782F17AC-42B0-4E80-B862-BA6CC4FB7806}" destId="{72199A11-98F0-44E5-A17D-5B08F752D3D7}" srcOrd="3" destOrd="0" presId="urn:microsoft.com/office/officeart/2016/7/layout/VerticalSolidActionList"/>
    <dgm:cxn modelId="{82BF421D-C83D-4FAE-822D-726A96A76073}" type="presParOf" srcId="{782F17AC-42B0-4E80-B862-BA6CC4FB7806}" destId="{B9055406-305A-4523-AFA5-F4D539A49E4E}" srcOrd="4" destOrd="0" presId="urn:microsoft.com/office/officeart/2016/7/layout/VerticalSolidActionList"/>
    <dgm:cxn modelId="{F3058750-9350-4CEC-86CD-3657014CDC94}" type="presParOf" srcId="{B9055406-305A-4523-AFA5-F4D539A49E4E}" destId="{2D9BBF68-0C59-4D58-B094-92D6B5C83A63}" srcOrd="0" destOrd="0" presId="urn:microsoft.com/office/officeart/2016/7/layout/VerticalSolidActionList"/>
    <dgm:cxn modelId="{37D08544-EDED-4757-B27F-AC64B0A1FFF5}" type="presParOf" srcId="{B9055406-305A-4523-AFA5-F4D539A49E4E}" destId="{BA370136-E46C-4C5D-9F49-8291B2371E79}" srcOrd="1" destOrd="0" presId="urn:microsoft.com/office/officeart/2016/7/layout/VerticalSolidAc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6C81F72-3EF9-41F2-95C6-E788304F4235}" type="doc">
      <dgm:prSet loTypeId="urn:microsoft.com/office/officeart/2018/2/layout/IconVerticalSolidList" loCatId="icon" qsTypeId="urn:microsoft.com/office/officeart/2005/8/quickstyle/simple1" qsCatId="simple" csTypeId="urn:microsoft.com/office/officeart/2018/5/colors/Iconchunking_neutralicontext_colorful2" csCatId="colorful" phldr="1"/>
      <dgm:spPr/>
      <dgm:t>
        <a:bodyPr/>
        <a:lstStyle/>
        <a:p>
          <a:endParaRPr lang="en-US"/>
        </a:p>
      </dgm:t>
    </dgm:pt>
    <dgm:pt modelId="{739630D2-F176-4754-9184-7000B12DAAC1}">
      <dgm:prSet/>
      <dgm:spPr/>
      <dgm:t>
        <a:bodyPr/>
        <a:lstStyle/>
        <a:p>
          <a:pPr>
            <a:lnSpc>
              <a:spcPct val="100000"/>
            </a:lnSpc>
          </a:pPr>
          <a:r>
            <a:rPr lang="en-US"/>
            <a:t>We disclose limit alteration requirements in advance to allow the commissioned agent to dispute our findings on behalf of their client.</a:t>
          </a:r>
        </a:p>
      </dgm:t>
    </dgm:pt>
    <dgm:pt modelId="{BC998260-348E-4665-A1B3-7E004E60CEE9}" type="parTrans" cxnId="{6EB9F814-07D7-4336-8F2A-B8A143DC8540}">
      <dgm:prSet/>
      <dgm:spPr/>
      <dgm:t>
        <a:bodyPr/>
        <a:lstStyle/>
        <a:p>
          <a:endParaRPr lang="en-US"/>
        </a:p>
      </dgm:t>
    </dgm:pt>
    <dgm:pt modelId="{7CB05272-3B54-4999-A3BB-A1D62DD8417A}" type="sibTrans" cxnId="{6EB9F814-07D7-4336-8F2A-B8A143DC8540}">
      <dgm:prSet/>
      <dgm:spPr/>
      <dgm:t>
        <a:bodyPr/>
        <a:lstStyle/>
        <a:p>
          <a:endParaRPr lang="en-US"/>
        </a:p>
      </dgm:t>
    </dgm:pt>
    <dgm:pt modelId="{BE2B7AF8-8492-4495-9E7D-FB9BF48EE691}">
      <dgm:prSet/>
      <dgm:spPr/>
      <dgm:t>
        <a:bodyPr/>
        <a:lstStyle/>
        <a:p>
          <a:pPr>
            <a:lnSpc>
              <a:spcPct val="100000"/>
            </a:lnSpc>
          </a:pPr>
          <a:r>
            <a:rPr lang="en-US" dirty="0"/>
            <a:t>We will review evidence and offer concessions when reasonable.</a:t>
          </a:r>
        </a:p>
      </dgm:t>
    </dgm:pt>
    <dgm:pt modelId="{E0E59539-8D24-49D9-AC3F-81CA5AA86DD1}" type="parTrans" cxnId="{598A5F35-8354-4B17-BED8-4E48302CBCF6}">
      <dgm:prSet/>
      <dgm:spPr/>
      <dgm:t>
        <a:bodyPr/>
        <a:lstStyle/>
        <a:p>
          <a:endParaRPr lang="en-US"/>
        </a:p>
      </dgm:t>
    </dgm:pt>
    <dgm:pt modelId="{9AEC4745-BE6F-49D9-856D-84EDCB342F80}" type="sibTrans" cxnId="{598A5F35-8354-4B17-BED8-4E48302CBCF6}">
      <dgm:prSet/>
      <dgm:spPr/>
      <dgm:t>
        <a:bodyPr/>
        <a:lstStyle/>
        <a:p>
          <a:endParaRPr lang="en-US"/>
        </a:p>
      </dgm:t>
    </dgm:pt>
    <dgm:pt modelId="{454556C5-1274-45A1-A71A-73B82C78653E}">
      <dgm:prSet/>
      <dgm:spPr/>
      <dgm:t>
        <a:bodyPr/>
        <a:lstStyle/>
        <a:p>
          <a:pPr>
            <a:lnSpc>
              <a:spcPct val="100000"/>
            </a:lnSpc>
          </a:pPr>
          <a:r>
            <a:rPr lang="en-US"/>
            <a:t>Appraisals, Tax rolls, blueprints, builder plans etc.</a:t>
          </a:r>
        </a:p>
      </dgm:t>
    </dgm:pt>
    <dgm:pt modelId="{48D1DA41-127C-4006-9EDB-96DDD7A8BEE2}" type="parTrans" cxnId="{E466A189-8298-43DA-B0A4-6DD5253878EE}">
      <dgm:prSet/>
      <dgm:spPr/>
      <dgm:t>
        <a:bodyPr/>
        <a:lstStyle/>
        <a:p>
          <a:endParaRPr lang="en-US"/>
        </a:p>
      </dgm:t>
    </dgm:pt>
    <dgm:pt modelId="{9BA8C64D-BEDC-413B-8C3E-1F1579DB470B}" type="sibTrans" cxnId="{E466A189-8298-43DA-B0A4-6DD5253878EE}">
      <dgm:prSet/>
      <dgm:spPr/>
      <dgm:t>
        <a:bodyPr/>
        <a:lstStyle/>
        <a:p>
          <a:endParaRPr lang="en-US"/>
        </a:p>
      </dgm:t>
    </dgm:pt>
    <dgm:pt modelId="{58A384F2-66A3-4197-8BCA-488F6D6E9607}" type="pres">
      <dgm:prSet presAssocID="{F6C81F72-3EF9-41F2-95C6-E788304F4235}" presName="root" presStyleCnt="0">
        <dgm:presLayoutVars>
          <dgm:dir/>
          <dgm:resizeHandles val="exact"/>
        </dgm:presLayoutVars>
      </dgm:prSet>
      <dgm:spPr/>
    </dgm:pt>
    <dgm:pt modelId="{7D9A0EBD-8051-441A-A092-9EEF33389EC4}" type="pres">
      <dgm:prSet presAssocID="{739630D2-F176-4754-9184-7000B12DAAC1}" presName="compNode" presStyleCnt="0"/>
      <dgm:spPr/>
    </dgm:pt>
    <dgm:pt modelId="{F522175C-0A12-4D78-8C96-9909A9842484}" type="pres">
      <dgm:prSet presAssocID="{739630D2-F176-4754-9184-7000B12DAAC1}" presName="bgRect" presStyleLbl="bgShp" presStyleIdx="0" presStyleCnt="3"/>
      <dgm:spPr/>
    </dgm:pt>
    <dgm:pt modelId="{CBFB96F5-C9FD-41A9-84A9-89BB59EE99B5}" type="pres">
      <dgm:prSet presAssocID="{739630D2-F176-4754-9184-7000B12DAAC1}"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Judge"/>
        </a:ext>
      </dgm:extLst>
    </dgm:pt>
    <dgm:pt modelId="{CA0106C9-A143-42CC-A7BB-361ED27A15C3}" type="pres">
      <dgm:prSet presAssocID="{739630D2-F176-4754-9184-7000B12DAAC1}" presName="spaceRect" presStyleCnt="0"/>
      <dgm:spPr/>
    </dgm:pt>
    <dgm:pt modelId="{093301B0-7A2A-4BA1-8811-D58EBD5CBC56}" type="pres">
      <dgm:prSet presAssocID="{739630D2-F176-4754-9184-7000B12DAAC1}" presName="parTx" presStyleLbl="revTx" presStyleIdx="0" presStyleCnt="3">
        <dgm:presLayoutVars>
          <dgm:chMax val="0"/>
          <dgm:chPref val="0"/>
        </dgm:presLayoutVars>
      </dgm:prSet>
      <dgm:spPr/>
    </dgm:pt>
    <dgm:pt modelId="{C98D24D6-7CF9-4969-ACBE-8CC9F171D01B}" type="pres">
      <dgm:prSet presAssocID="{7CB05272-3B54-4999-A3BB-A1D62DD8417A}" presName="sibTrans" presStyleCnt="0"/>
      <dgm:spPr/>
    </dgm:pt>
    <dgm:pt modelId="{9D55AE3E-9845-4706-8ABC-A09233769781}" type="pres">
      <dgm:prSet presAssocID="{BE2B7AF8-8492-4495-9E7D-FB9BF48EE691}" presName="compNode" presStyleCnt="0"/>
      <dgm:spPr/>
    </dgm:pt>
    <dgm:pt modelId="{310BFB11-13B0-4EC9-A6E3-325EE22136C1}" type="pres">
      <dgm:prSet presAssocID="{BE2B7AF8-8492-4495-9E7D-FB9BF48EE691}" presName="bgRect" presStyleLbl="bgShp" presStyleIdx="1" presStyleCnt="3"/>
      <dgm:spPr/>
    </dgm:pt>
    <dgm:pt modelId="{8DB3348B-5D66-42A1-84E8-1741B4D45CA0}" type="pres">
      <dgm:prSet presAssocID="{BE2B7AF8-8492-4495-9E7D-FB9BF48EE691}"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Kiosk"/>
        </a:ext>
      </dgm:extLst>
    </dgm:pt>
    <dgm:pt modelId="{227AB9D5-86CC-42EC-9F6F-B6A4EB7EA45B}" type="pres">
      <dgm:prSet presAssocID="{BE2B7AF8-8492-4495-9E7D-FB9BF48EE691}" presName="spaceRect" presStyleCnt="0"/>
      <dgm:spPr/>
    </dgm:pt>
    <dgm:pt modelId="{432E9B1F-7DB0-48C9-8E2B-35D939889DCE}" type="pres">
      <dgm:prSet presAssocID="{BE2B7AF8-8492-4495-9E7D-FB9BF48EE691}" presName="parTx" presStyleLbl="revTx" presStyleIdx="1" presStyleCnt="3">
        <dgm:presLayoutVars>
          <dgm:chMax val="0"/>
          <dgm:chPref val="0"/>
        </dgm:presLayoutVars>
      </dgm:prSet>
      <dgm:spPr/>
    </dgm:pt>
    <dgm:pt modelId="{3610AD3A-D0C0-4A9D-A666-96628473C158}" type="pres">
      <dgm:prSet presAssocID="{9AEC4745-BE6F-49D9-856D-84EDCB342F80}" presName="sibTrans" presStyleCnt="0"/>
      <dgm:spPr/>
    </dgm:pt>
    <dgm:pt modelId="{2EC9174D-BB35-49F5-875D-E86353545D36}" type="pres">
      <dgm:prSet presAssocID="{454556C5-1274-45A1-A71A-73B82C78653E}" presName="compNode" presStyleCnt="0"/>
      <dgm:spPr/>
    </dgm:pt>
    <dgm:pt modelId="{2FCB8C1D-A0D0-4603-8374-D2BD53EC0073}" type="pres">
      <dgm:prSet presAssocID="{454556C5-1274-45A1-A71A-73B82C78653E}" presName="bgRect" presStyleLbl="bgShp" presStyleIdx="2" presStyleCnt="3"/>
      <dgm:spPr/>
    </dgm:pt>
    <dgm:pt modelId="{C8CDFEE7-8DFB-4BA7-BA44-B28494E1E3E9}" type="pres">
      <dgm:prSet presAssocID="{454556C5-1274-45A1-A71A-73B82C78653E}"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eck List"/>
        </a:ext>
      </dgm:extLst>
    </dgm:pt>
    <dgm:pt modelId="{5FCE0E57-1C00-4FCA-B397-48B8D19E841E}" type="pres">
      <dgm:prSet presAssocID="{454556C5-1274-45A1-A71A-73B82C78653E}" presName="spaceRect" presStyleCnt="0"/>
      <dgm:spPr/>
    </dgm:pt>
    <dgm:pt modelId="{F6D47BDD-7CAD-44D7-B9B0-59558457CBE3}" type="pres">
      <dgm:prSet presAssocID="{454556C5-1274-45A1-A71A-73B82C78653E}" presName="parTx" presStyleLbl="revTx" presStyleIdx="2" presStyleCnt="3">
        <dgm:presLayoutVars>
          <dgm:chMax val="0"/>
          <dgm:chPref val="0"/>
        </dgm:presLayoutVars>
      </dgm:prSet>
      <dgm:spPr/>
    </dgm:pt>
  </dgm:ptLst>
  <dgm:cxnLst>
    <dgm:cxn modelId="{6EB9F814-07D7-4336-8F2A-B8A143DC8540}" srcId="{F6C81F72-3EF9-41F2-95C6-E788304F4235}" destId="{739630D2-F176-4754-9184-7000B12DAAC1}" srcOrd="0" destOrd="0" parTransId="{BC998260-348E-4665-A1B3-7E004E60CEE9}" sibTransId="{7CB05272-3B54-4999-A3BB-A1D62DD8417A}"/>
    <dgm:cxn modelId="{598A5F35-8354-4B17-BED8-4E48302CBCF6}" srcId="{F6C81F72-3EF9-41F2-95C6-E788304F4235}" destId="{BE2B7AF8-8492-4495-9E7D-FB9BF48EE691}" srcOrd="1" destOrd="0" parTransId="{E0E59539-8D24-49D9-AC3F-81CA5AA86DD1}" sibTransId="{9AEC4745-BE6F-49D9-856D-84EDCB342F80}"/>
    <dgm:cxn modelId="{E466A189-8298-43DA-B0A4-6DD5253878EE}" srcId="{F6C81F72-3EF9-41F2-95C6-E788304F4235}" destId="{454556C5-1274-45A1-A71A-73B82C78653E}" srcOrd="2" destOrd="0" parTransId="{48D1DA41-127C-4006-9EDB-96DDD7A8BEE2}" sibTransId="{9BA8C64D-BEDC-413B-8C3E-1F1579DB470B}"/>
    <dgm:cxn modelId="{3148679A-0E80-46B2-BF0A-D90201562916}" type="presOf" srcId="{BE2B7AF8-8492-4495-9E7D-FB9BF48EE691}" destId="{432E9B1F-7DB0-48C9-8E2B-35D939889DCE}" srcOrd="0" destOrd="0" presId="urn:microsoft.com/office/officeart/2018/2/layout/IconVerticalSolidList"/>
    <dgm:cxn modelId="{B0FFBABA-C468-44AC-898B-64993513F478}" type="presOf" srcId="{454556C5-1274-45A1-A71A-73B82C78653E}" destId="{F6D47BDD-7CAD-44D7-B9B0-59558457CBE3}" srcOrd="0" destOrd="0" presId="urn:microsoft.com/office/officeart/2018/2/layout/IconVerticalSolidList"/>
    <dgm:cxn modelId="{0004C6CD-5A34-4080-A624-6D757D85FB21}" type="presOf" srcId="{739630D2-F176-4754-9184-7000B12DAAC1}" destId="{093301B0-7A2A-4BA1-8811-D58EBD5CBC56}" srcOrd="0" destOrd="0" presId="urn:microsoft.com/office/officeart/2018/2/layout/IconVerticalSolidList"/>
    <dgm:cxn modelId="{62F763DD-C7A7-45C5-B980-519FE99AEDB4}" type="presOf" srcId="{F6C81F72-3EF9-41F2-95C6-E788304F4235}" destId="{58A384F2-66A3-4197-8BCA-488F6D6E9607}" srcOrd="0" destOrd="0" presId="urn:microsoft.com/office/officeart/2018/2/layout/IconVerticalSolidList"/>
    <dgm:cxn modelId="{98817BDE-9542-414D-89E2-2FEA9EDA1B71}" type="presParOf" srcId="{58A384F2-66A3-4197-8BCA-488F6D6E9607}" destId="{7D9A0EBD-8051-441A-A092-9EEF33389EC4}" srcOrd="0" destOrd="0" presId="urn:microsoft.com/office/officeart/2018/2/layout/IconVerticalSolidList"/>
    <dgm:cxn modelId="{57D66A16-8E8D-4843-BD18-FDBC2A9F8584}" type="presParOf" srcId="{7D9A0EBD-8051-441A-A092-9EEF33389EC4}" destId="{F522175C-0A12-4D78-8C96-9909A9842484}" srcOrd="0" destOrd="0" presId="urn:microsoft.com/office/officeart/2018/2/layout/IconVerticalSolidList"/>
    <dgm:cxn modelId="{9988CE22-93EC-4719-9F77-E025EF5FD2C4}" type="presParOf" srcId="{7D9A0EBD-8051-441A-A092-9EEF33389EC4}" destId="{CBFB96F5-C9FD-41A9-84A9-89BB59EE99B5}" srcOrd="1" destOrd="0" presId="urn:microsoft.com/office/officeart/2018/2/layout/IconVerticalSolidList"/>
    <dgm:cxn modelId="{C64AADB4-1C56-4BD9-981A-6A19A770BC49}" type="presParOf" srcId="{7D9A0EBD-8051-441A-A092-9EEF33389EC4}" destId="{CA0106C9-A143-42CC-A7BB-361ED27A15C3}" srcOrd="2" destOrd="0" presId="urn:microsoft.com/office/officeart/2018/2/layout/IconVerticalSolidList"/>
    <dgm:cxn modelId="{434CB690-98B3-47D2-9C63-94D692A8F818}" type="presParOf" srcId="{7D9A0EBD-8051-441A-A092-9EEF33389EC4}" destId="{093301B0-7A2A-4BA1-8811-D58EBD5CBC56}" srcOrd="3" destOrd="0" presId="urn:microsoft.com/office/officeart/2018/2/layout/IconVerticalSolidList"/>
    <dgm:cxn modelId="{DC2DCB18-14AF-457E-995F-8B55421531E3}" type="presParOf" srcId="{58A384F2-66A3-4197-8BCA-488F6D6E9607}" destId="{C98D24D6-7CF9-4969-ACBE-8CC9F171D01B}" srcOrd="1" destOrd="0" presId="urn:microsoft.com/office/officeart/2018/2/layout/IconVerticalSolidList"/>
    <dgm:cxn modelId="{99903F1F-786B-425D-B5E1-94B7B3383B27}" type="presParOf" srcId="{58A384F2-66A3-4197-8BCA-488F6D6E9607}" destId="{9D55AE3E-9845-4706-8ABC-A09233769781}" srcOrd="2" destOrd="0" presId="urn:microsoft.com/office/officeart/2018/2/layout/IconVerticalSolidList"/>
    <dgm:cxn modelId="{C8FB6DAA-DCDD-42BF-969E-02BA3F93C820}" type="presParOf" srcId="{9D55AE3E-9845-4706-8ABC-A09233769781}" destId="{310BFB11-13B0-4EC9-A6E3-325EE22136C1}" srcOrd="0" destOrd="0" presId="urn:microsoft.com/office/officeart/2018/2/layout/IconVerticalSolidList"/>
    <dgm:cxn modelId="{17050B9A-2B1D-421A-82EA-1C2B392E7F44}" type="presParOf" srcId="{9D55AE3E-9845-4706-8ABC-A09233769781}" destId="{8DB3348B-5D66-42A1-84E8-1741B4D45CA0}" srcOrd="1" destOrd="0" presId="urn:microsoft.com/office/officeart/2018/2/layout/IconVerticalSolidList"/>
    <dgm:cxn modelId="{7D7741D7-EB34-423C-ACC1-C82230585CA3}" type="presParOf" srcId="{9D55AE3E-9845-4706-8ABC-A09233769781}" destId="{227AB9D5-86CC-42EC-9F6F-B6A4EB7EA45B}" srcOrd="2" destOrd="0" presId="urn:microsoft.com/office/officeart/2018/2/layout/IconVerticalSolidList"/>
    <dgm:cxn modelId="{A55F53A0-F548-4CCB-862D-06D5EDB32F4B}" type="presParOf" srcId="{9D55AE3E-9845-4706-8ABC-A09233769781}" destId="{432E9B1F-7DB0-48C9-8E2B-35D939889DCE}" srcOrd="3" destOrd="0" presId="urn:microsoft.com/office/officeart/2018/2/layout/IconVerticalSolidList"/>
    <dgm:cxn modelId="{9D30FA67-B0A6-452B-8B1A-1484BBC3445C}" type="presParOf" srcId="{58A384F2-66A3-4197-8BCA-488F6D6E9607}" destId="{3610AD3A-D0C0-4A9D-A666-96628473C158}" srcOrd="3" destOrd="0" presId="urn:microsoft.com/office/officeart/2018/2/layout/IconVerticalSolidList"/>
    <dgm:cxn modelId="{8AD262AD-7BA4-4C5C-899B-BB43F4FFB9D6}" type="presParOf" srcId="{58A384F2-66A3-4197-8BCA-488F6D6E9607}" destId="{2EC9174D-BB35-49F5-875D-E86353545D36}" srcOrd="4" destOrd="0" presId="urn:microsoft.com/office/officeart/2018/2/layout/IconVerticalSolidList"/>
    <dgm:cxn modelId="{57263DD8-32EE-4651-A8CB-3BC38CEC9354}" type="presParOf" srcId="{2EC9174D-BB35-49F5-875D-E86353545D36}" destId="{2FCB8C1D-A0D0-4603-8374-D2BD53EC0073}" srcOrd="0" destOrd="0" presId="urn:microsoft.com/office/officeart/2018/2/layout/IconVerticalSolidList"/>
    <dgm:cxn modelId="{DF698AB4-D6BC-4FDB-BACA-9161E332A717}" type="presParOf" srcId="{2EC9174D-BB35-49F5-875D-E86353545D36}" destId="{C8CDFEE7-8DFB-4BA7-BA44-B28494E1E3E9}" srcOrd="1" destOrd="0" presId="urn:microsoft.com/office/officeart/2018/2/layout/IconVerticalSolidList"/>
    <dgm:cxn modelId="{EE80C3B2-8525-4205-9554-02097DF98C1B}" type="presParOf" srcId="{2EC9174D-BB35-49F5-875D-E86353545D36}" destId="{5FCE0E57-1C00-4FCA-B397-48B8D19E841E}" srcOrd="2" destOrd="0" presId="urn:microsoft.com/office/officeart/2018/2/layout/IconVerticalSolidList"/>
    <dgm:cxn modelId="{EA2E53DC-4880-49F7-A6A5-541E89DC4B53}" type="presParOf" srcId="{2EC9174D-BB35-49F5-875D-E86353545D36}" destId="{F6D47BDD-7CAD-44D7-B9B0-59558457CBE3}"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CF5EE37-94EE-43C7-B122-65301D4F8132}" type="doc">
      <dgm:prSet loTypeId="urn:microsoft.com/office/officeart/2005/8/layout/hierarchy1" loCatId="hierarchy" qsTypeId="urn:microsoft.com/office/officeart/2005/8/quickstyle/simple1" qsCatId="simple" csTypeId="urn:microsoft.com/office/officeart/2005/8/colors/accent4_2" csCatId="accent4"/>
      <dgm:spPr/>
      <dgm:t>
        <a:bodyPr/>
        <a:lstStyle/>
        <a:p>
          <a:endParaRPr lang="en-US"/>
        </a:p>
      </dgm:t>
    </dgm:pt>
    <dgm:pt modelId="{1DC9DB7B-F19E-41CC-BE40-77FDB6F62BD2}">
      <dgm:prSet/>
      <dgm:spPr/>
      <dgm:t>
        <a:bodyPr/>
        <a:lstStyle/>
        <a:p>
          <a:r>
            <a:rPr lang="en-US"/>
            <a:t>For Blanket Limit Policies the MWUA Statement of Values spreadsheet is mandatory with application. All data columns on the spreadsheet should be fully completed.  </a:t>
          </a:r>
        </a:p>
      </dgm:t>
    </dgm:pt>
    <dgm:pt modelId="{039B1A7A-67AA-44EB-A866-1AAED82B579A}" type="parTrans" cxnId="{DDB61C2C-9AB4-42ED-A05A-4700FEEC9FFF}">
      <dgm:prSet/>
      <dgm:spPr/>
      <dgm:t>
        <a:bodyPr/>
        <a:lstStyle/>
        <a:p>
          <a:endParaRPr lang="en-US"/>
        </a:p>
      </dgm:t>
    </dgm:pt>
    <dgm:pt modelId="{FB1CB83F-F350-4064-ABB1-6F23A09D114E}" type="sibTrans" cxnId="{DDB61C2C-9AB4-42ED-A05A-4700FEEC9FFF}">
      <dgm:prSet/>
      <dgm:spPr/>
      <dgm:t>
        <a:bodyPr/>
        <a:lstStyle/>
        <a:p>
          <a:endParaRPr lang="en-US"/>
        </a:p>
      </dgm:t>
    </dgm:pt>
    <dgm:pt modelId="{1CDD5C7D-49C3-4B6E-8861-68B05F9D976F}">
      <dgm:prSet/>
      <dgm:spPr/>
      <dgm:t>
        <a:bodyPr/>
        <a:lstStyle/>
        <a:p>
          <a:r>
            <a:rPr lang="en-US"/>
            <a:t>The scheduled risk values submitted to MWUA will be underwritten and site inspected to determine adequacy. Values should be submitted to MWUA accurately to avoid delays on application processing and/or post binding endorsed adjustments to limits or pricing.  </a:t>
          </a:r>
        </a:p>
      </dgm:t>
    </dgm:pt>
    <dgm:pt modelId="{71B0A04D-5F34-4C5A-BF2F-A7344B1ED5C5}" type="parTrans" cxnId="{8084DCDF-2D19-41C2-987F-4D511B9700E5}">
      <dgm:prSet/>
      <dgm:spPr/>
      <dgm:t>
        <a:bodyPr/>
        <a:lstStyle/>
        <a:p>
          <a:endParaRPr lang="en-US"/>
        </a:p>
      </dgm:t>
    </dgm:pt>
    <dgm:pt modelId="{160598E0-3317-4191-8B41-1DEDD6449D16}" type="sibTrans" cxnId="{8084DCDF-2D19-41C2-987F-4D511B9700E5}">
      <dgm:prSet/>
      <dgm:spPr/>
      <dgm:t>
        <a:bodyPr/>
        <a:lstStyle/>
        <a:p>
          <a:endParaRPr lang="en-US"/>
        </a:p>
      </dgm:t>
    </dgm:pt>
    <dgm:pt modelId="{9ADEED85-F78F-4839-A4E5-7E0D082B9244}" type="pres">
      <dgm:prSet presAssocID="{7CF5EE37-94EE-43C7-B122-65301D4F8132}" presName="hierChild1" presStyleCnt="0">
        <dgm:presLayoutVars>
          <dgm:chPref val="1"/>
          <dgm:dir/>
          <dgm:animOne val="branch"/>
          <dgm:animLvl val="lvl"/>
          <dgm:resizeHandles/>
        </dgm:presLayoutVars>
      </dgm:prSet>
      <dgm:spPr/>
    </dgm:pt>
    <dgm:pt modelId="{0A8B49B2-657A-4ED0-8FC3-8BFCBF962604}" type="pres">
      <dgm:prSet presAssocID="{1DC9DB7B-F19E-41CC-BE40-77FDB6F62BD2}" presName="hierRoot1" presStyleCnt="0"/>
      <dgm:spPr/>
    </dgm:pt>
    <dgm:pt modelId="{4F4BDD9F-19B6-408A-81AC-468E927F49B1}" type="pres">
      <dgm:prSet presAssocID="{1DC9DB7B-F19E-41CC-BE40-77FDB6F62BD2}" presName="composite" presStyleCnt="0"/>
      <dgm:spPr/>
    </dgm:pt>
    <dgm:pt modelId="{060040B1-75A5-4444-BE82-609FF3F3A64A}" type="pres">
      <dgm:prSet presAssocID="{1DC9DB7B-F19E-41CC-BE40-77FDB6F62BD2}" presName="background" presStyleLbl="node0" presStyleIdx="0" presStyleCnt="2"/>
      <dgm:spPr/>
    </dgm:pt>
    <dgm:pt modelId="{9C1B3DD0-C17C-4E96-A233-BAA51148ACB8}" type="pres">
      <dgm:prSet presAssocID="{1DC9DB7B-F19E-41CC-BE40-77FDB6F62BD2}" presName="text" presStyleLbl="fgAcc0" presStyleIdx="0" presStyleCnt="2">
        <dgm:presLayoutVars>
          <dgm:chPref val="3"/>
        </dgm:presLayoutVars>
      </dgm:prSet>
      <dgm:spPr/>
    </dgm:pt>
    <dgm:pt modelId="{4239DA57-BFC8-4236-9626-6AAAD1F1B011}" type="pres">
      <dgm:prSet presAssocID="{1DC9DB7B-F19E-41CC-BE40-77FDB6F62BD2}" presName="hierChild2" presStyleCnt="0"/>
      <dgm:spPr/>
    </dgm:pt>
    <dgm:pt modelId="{1D7C89E3-3098-4384-8105-453B62BE884F}" type="pres">
      <dgm:prSet presAssocID="{1CDD5C7D-49C3-4B6E-8861-68B05F9D976F}" presName="hierRoot1" presStyleCnt="0"/>
      <dgm:spPr/>
    </dgm:pt>
    <dgm:pt modelId="{77D2F039-178D-4F8C-A630-7DAF6C26C678}" type="pres">
      <dgm:prSet presAssocID="{1CDD5C7D-49C3-4B6E-8861-68B05F9D976F}" presName="composite" presStyleCnt="0"/>
      <dgm:spPr/>
    </dgm:pt>
    <dgm:pt modelId="{AB14C159-F1C9-454E-91CC-D738EDE5864E}" type="pres">
      <dgm:prSet presAssocID="{1CDD5C7D-49C3-4B6E-8861-68B05F9D976F}" presName="background" presStyleLbl="node0" presStyleIdx="1" presStyleCnt="2"/>
      <dgm:spPr/>
    </dgm:pt>
    <dgm:pt modelId="{511F3883-65B4-4A49-9977-E0D15A7C6EE9}" type="pres">
      <dgm:prSet presAssocID="{1CDD5C7D-49C3-4B6E-8861-68B05F9D976F}" presName="text" presStyleLbl="fgAcc0" presStyleIdx="1" presStyleCnt="2">
        <dgm:presLayoutVars>
          <dgm:chPref val="3"/>
        </dgm:presLayoutVars>
      </dgm:prSet>
      <dgm:spPr/>
    </dgm:pt>
    <dgm:pt modelId="{0BCB1022-F33F-4FA8-8A4A-34EF3007FA74}" type="pres">
      <dgm:prSet presAssocID="{1CDD5C7D-49C3-4B6E-8861-68B05F9D976F}" presName="hierChild2" presStyleCnt="0"/>
      <dgm:spPr/>
    </dgm:pt>
  </dgm:ptLst>
  <dgm:cxnLst>
    <dgm:cxn modelId="{BB311C16-82A5-482C-BDB9-2419FC270C66}" type="presOf" srcId="{1CDD5C7D-49C3-4B6E-8861-68B05F9D976F}" destId="{511F3883-65B4-4A49-9977-E0D15A7C6EE9}" srcOrd="0" destOrd="0" presId="urn:microsoft.com/office/officeart/2005/8/layout/hierarchy1"/>
    <dgm:cxn modelId="{DDB61C2C-9AB4-42ED-A05A-4700FEEC9FFF}" srcId="{7CF5EE37-94EE-43C7-B122-65301D4F8132}" destId="{1DC9DB7B-F19E-41CC-BE40-77FDB6F62BD2}" srcOrd="0" destOrd="0" parTransId="{039B1A7A-67AA-44EB-A866-1AAED82B579A}" sibTransId="{FB1CB83F-F350-4064-ABB1-6F23A09D114E}"/>
    <dgm:cxn modelId="{7D9AD870-CED8-48C9-BD25-B0A82AF9A7ED}" type="presOf" srcId="{7CF5EE37-94EE-43C7-B122-65301D4F8132}" destId="{9ADEED85-F78F-4839-A4E5-7E0D082B9244}" srcOrd="0" destOrd="0" presId="urn:microsoft.com/office/officeart/2005/8/layout/hierarchy1"/>
    <dgm:cxn modelId="{9D2237A1-1D40-43CA-B007-969CE1D3A94B}" type="presOf" srcId="{1DC9DB7B-F19E-41CC-BE40-77FDB6F62BD2}" destId="{9C1B3DD0-C17C-4E96-A233-BAA51148ACB8}" srcOrd="0" destOrd="0" presId="urn:microsoft.com/office/officeart/2005/8/layout/hierarchy1"/>
    <dgm:cxn modelId="{8084DCDF-2D19-41C2-987F-4D511B9700E5}" srcId="{7CF5EE37-94EE-43C7-B122-65301D4F8132}" destId="{1CDD5C7D-49C3-4B6E-8861-68B05F9D976F}" srcOrd="1" destOrd="0" parTransId="{71B0A04D-5F34-4C5A-BF2F-A7344B1ED5C5}" sibTransId="{160598E0-3317-4191-8B41-1DEDD6449D16}"/>
    <dgm:cxn modelId="{1350325A-503C-477E-ACE1-CDDF6A70519E}" type="presParOf" srcId="{9ADEED85-F78F-4839-A4E5-7E0D082B9244}" destId="{0A8B49B2-657A-4ED0-8FC3-8BFCBF962604}" srcOrd="0" destOrd="0" presId="urn:microsoft.com/office/officeart/2005/8/layout/hierarchy1"/>
    <dgm:cxn modelId="{C82CE431-7346-43A1-AC4E-24124B98E1D8}" type="presParOf" srcId="{0A8B49B2-657A-4ED0-8FC3-8BFCBF962604}" destId="{4F4BDD9F-19B6-408A-81AC-468E927F49B1}" srcOrd="0" destOrd="0" presId="urn:microsoft.com/office/officeart/2005/8/layout/hierarchy1"/>
    <dgm:cxn modelId="{91FFA252-AB62-4072-AFE1-CA4661572106}" type="presParOf" srcId="{4F4BDD9F-19B6-408A-81AC-468E927F49B1}" destId="{060040B1-75A5-4444-BE82-609FF3F3A64A}" srcOrd="0" destOrd="0" presId="urn:microsoft.com/office/officeart/2005/8/layout/hierarchy1"/>
    <dgm:cxn modelId="{66BDF977-6D2D-41A8-9819-86A20CFD4F69}" type="presParOf" srcId="{4F4BDD9F-19B6-408A-81AC-468E927F49B1}" destId="{9C1B3DD0-C17C-4E96-A233-BAA51148ACB8}" srcOrd="1" destOrd="0" presId="urn:microsoft.com/office/officeart/2005/8/layout/hierarchy1"/>
    <dgm:cxn modelId="{AFAF62EF-3524-4B52-8C53-6918168682A9}" type="presParOf" srcId="{0A8B49B2-657A-4ED0-8FC3-8BFCBF962604}" destId="{4239DA57-BFC8-4236-9626-6AAAD1F1B011}" srcOrd="1" destOrd="0" presId="urn:microsoft.com/office/officeart/2005/8/layout/hierarchy1"/>
    <dgm:cxn modelId="{359F6C83-8D5C-4DB5-9AC9-3A6812F0A723}" type="presParOf" srcId="{9ADEED85-F78F-4839-A4E5-7E0D082B9244}" destId="{1D7C89E3-3098-4384-8105-453B62BE884F}" srcOrd="1" destOrd="0" presId="urn:microsoft.com/office/officeart/2005/8/layout/hierarchy1"/>
    <dgm:cxn modelId="{DC8C5414-A8EB-4B8A-B277-0E0ED2755D00}" type="presParOf" srcId="{1D7C89E3-3098-4384-8105-453B62BE884F}" destId="{77D2F039-178D-4F8C-A630-7DAF6C26C678}" srcOrd="0" destOrd="0" presId="urn:microsoft.com/office/officeart/2005/8/layout/hierarchy1"/>
    <dgm:cxn modelId="{4E823D24-D175-4C45-A7CA-11AE4E58AA4E}" type="presParOf" srcId="{77D2F039-178D-4F8C-A630-7DAF6C26C678}" destId="{AB14C159-F1C9-454E-91CC-D738EDE5864E}" srcOrd="0" destOrd="0" presId="urn:microsoft.com/office/officeart/2005/8/layout/hierarchy1"/>
    <dgm:cxn modelId="{B7841E8E-182E-4937-973D-18C24D95E4E4}" type="presParOf" srcId="{77D2F039-178D-4F8C-A630-7DAF6C26C678}" destId="{511F3883-65B4-4A49-9977-E0D15A7C6EE9}" srcOrd="1" destOrd="0" presId="urn:microsoft.com/office/officeart/2005/8/layout/hierarchy1"/>
    <dgm:cxn modelId="{AFEAC498-80DB-4FCD-B52F-51F9B532AB21}" type="presParOf" srcId="{1D7C89E3-3098-4384-8105-453B62BE884F}" destId="{0BCB1022-F33F-4FA8-8A4A-34EF3007FA74}"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D59DF7A3-245F-49E0-8B16-6E68BE269322}"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A7F70906-641F-4CA1-84F1-29EEE7B77125}">
      <dgm:prSet/>
      <dgm:spPr/>
      <dgm:t>
        <a:bodyPr/>
        <a:lstStyle/>
        <a:p>
          <a:r>
            <a:rPr lang="en-US" dirty="0"/>
            <a:t>Visit MSRB website (</a:t>
          </a:r>
          <a:r>
            <a:rPr lang="en-US" dirty="0">
              <a:solidFill>
                <a:srgbClr val="FFFF00"/>
              </a:solidFill>
              <a:hlinkClick xmlns:r="http://schemas.openxmlformats.org/officeDocument/2006/relationships" r:id="rId1">
                <a:extLst>
                  <a:ext uri="{A12FA001-AC4F-418D-AE19-62706E023703}">
                    <ahyp:hlinkClr xmlns:ahyp="http://schemas.microsoft.com/office/drawing/2018/hyperlinkcolor" val="tx"/>
                  </a:ext>
                </a:extLst>
              </a:hlinkClick>
            </a:rPr>
            <a:t>https://msratingbureau.com/</a:t>
          </a:r>
          <a:r>
            <a:rPr lang="en-US" dirty="0"/>
            <a:t>) select GIS Location Information to obtain Flood Zone, Wind Zone, and BCEGS Community.</a:t>
          </a:r>
        </a:p>
      </dgm:t>
    </dgm:pt>
    <dgm:pt modelId="{32E65DAF-7D1B-4E3A-A7B7-8771C9134392}" type="parTrans" cxnId="{DBF6943B-4135-4649-BA1F-7C56E30F8689}">
      <dgm:prSet/>
      <dgm:spPr/>
      <dgm:t>
        <a:bodyPr/>
        <a:lstStyle/>
        <a:p>
          <a:endParaRPr lang="en-US"/>
        </a:p>
      </dgm:t>
    </dgm:pt>
    <dgm:pt modelId="{2617AADA-4766-4AF0-9A96-C2091A4BE485}" type="sibTrans" cxnId="{DBF6943B-4135-4649-BA1F-7C56E30F8689}">
      <dgm:prSet/>
      <dgm:spPr/>
      <dgm:t>
        <a:bodyPr/>
        <a:lstStyle/>
        <a:p>
          <a:endParaRPr lang="en-US"/>
        </a:p>
      </dgm:t>
    </dgm:pt>
    <dgm:pt modelId="{E9A5C851-C7DD-4DCE-BAA5-4265C7995F7B}">
      <dgm:prSet/>
      <dgm:spPr/>
      <dgm:t>
        <a:bodyPr/>
        <a:lstStyle/>
        <a:p>
          <a:r>
            <a:rPr lang="en-US"/>
            <a:t>When Quoting, always use </a:t>
          </a:r>
          <a:r>
            <a:rPr lang="en-US" b="1"/>
            <a:t>New Quote</a:t>
          </a:r>
          <a:r>
            <a:rPr lang="en-US"/>
            <a:t> not Quick Quote.</a:t>
          </a:r>
        </a:p>
      </dgm:t>
    </dgm:pt>
    <dgm:pt modelId="{3ED9965A-FBEC-4183-8604-1CF8C3F397E7}" type="parTrans" cxnId="{C854BC5B-86B7-49CE-8783-A797F605EF7F}">
      <dgm:prSet/>
      <dgm:spPr/>
      <dgm:t>
        <a:bodyPr/>
        <a:lstStyle/>
        <a:p>
          <a:endParaRPr lang="en-US"/>
        </a:p>
      </dgm:t>
    </dgm:pt>
    <dgm:pt modelId="{1A0B23B3-D39E-4CA6-9DA6-4BB3F2ED0EC0}" type="sibTrans" cxnId="{C854BC5B-86B7-49CE-8783-A797F605EF7F}">
      <dgm:prSet/>
      <dgm:spPr/>
      <dgm:t>
        <a:bodyPr/>
        <a:lstStyle/>
        <a:p>
          <a:endParaRPr lang="en-US"/>
        </a:p>
      </dgm:t>
    </dgm:pt>
    <dgm:pt modelId="{941C688C-1FCC-4146-A120-3BD8EFB52D73}">
      <dgm:prSet/>
      <dgm:spPr/>
      <dgm:t>
        <a:bodyPr/>
        <a:lstStyle/>
        <a:p>
          <a:r>
            <a:rPr lang="en-US"/>
            <a:t>When processing an application or quote </a:t>
          </a:r>
          <a:r>
            <a:rPr lang="en-US" b="1"/>
            <a:t>ALWAYS HIT SAVE </a:t>
          </a:r>
          <a:r>
            <a:rPr lang="en-US"/>
            <a:t>then next page. Save is your best friend. Mandatory fields are indicated by an asterisk *.</a:t>
          </a:r>
        </a:p>
      </dgm:t>
    </dgm:pt>
    <dgm:pt modelId="{F3671EA5-6FF9-4B9F-BC93-E49BB34B483C}" type="parTrans" cxnId="{ED2D1889-5E8B-4BEE-B3D7-B38C64B0E9CE}">
      <dgm:prSet/>
      <dgm:spPr/>
      <dgm:t>
        <a:bodyPr/>
        <a:lstStyle/>
        <a:p>
          <a:endParaRPr lang="en-US"/>
        </a:p>
      </dgm:t>
    </dgm:pt>
    <dgm:pt modelId="{491582C1-1BE7-4AEE-99AC-B4F95B9359B7}" type="sibTrans" cxnId="{ED2D1889-5E8B-4BEE-B3D7-B38C64B0E9CE}">
      <dgm:prSet/>
      <dgm:spPr/>
      <dgm:t>
        <a:bodyPr/>
        <a:lstStyle/>
        <a:p>
          <a:endParaRPr lang="en-US"/>
        </a:p>
      </dgm:t>
    </dgm:pt>
    <dgm:pt modelId="{DFE33050-338C-4E0A-A7F1-73A70A47B585}">
      <dgm:prSet/>
      <dgm:spPr/>
      <dgm:t>
        <a:bodyPr/>
        <a:lstStyle/>
        <a:p>
          <a:r>
            <a:rPr lang="en-US"/>
            <a:t>Review screen payment options are for how the insured wants to make payments in the future. ACH TRUST accounts are not recommended.</a:t>
          </a:r>
        </a:p>
      </dgm:t>
    </dgm:pt>
    <dgm:pt modelId="{53ABBE28-DE8B-48CE-8552-E74C08633CE1}" type="parTrans" cxnId="{83464C75-A19A-477E-B277-3865CCFA36D9}">
      <dgm:prSet/>
      <dgm:spPr/>
      <dgm:t>
        <a:bodyPr/>
        <a:lstStyle/>
        <a:p>
          <a:endParaRPr lang="en-US"/>
        </a:p>
      </dgm:t>
    </dgm:pt>
    <dgm:pt modelId="{A47DEEBB-E78C-4177-A8AB-7C10055661E6}" type="sibTrans" cxnId="{83464C75-A19A-477E-B277-3865CCFA36D9}">
      <dgm:prSet/>
      <dgm:spPr/>
      <dgm:t>
        <a:bodyPr/>
        <a:lstStyle/>
        <a:p>
          <a:endParaRPr lang="en-US"/>
        </a:p>
      </dgm:t>
    </dgm:pt>
    <dgm:pt modelId="{6E721020-9B41-49E9-9AF5-1A2CC08A0514}">
      <dgm:prSet/>
      <dgm:spPr/>
      <dgm:t>
        <a:bodyPr/>
        <a:lstStyle/>
        <a:p>
          <a:r>
            <a:rPr lang="en-US" dirty="0"/>
            <a:t>All ACH applications must be submitted Along with signed application emailed to </a:t>
          </a:r>
          <a:r>
            <a:rPr lang="en-US" dirty="0">
              <a:solidFill>
                <a:srgbClr val="FFFF00"/>
              </a:solidFill>
              <a:hlinkClick xmlns:r="http://schemas.openxmlformats.org/officeDocument/2006/relationships" r:id="rId2">
                <a:extLst>
                  <a:ext uri="{A12FA001-AC4F-418D-AE19-62706E023703}">
                    <ahyp:hlinkClr xmlns:ahyp="http://schemas.microsoft.com/office/drawing/2018/hyperlinkcolor" val="tx"/>
                  </a:ext>
                </a:extLst>
              </a:hlinkClick>
            </a:rPr>
            <a:t>mwua@msplans.com</a:t>
          </a:r>
          <a:r>
            <a:rPr lang="en-US" dirty="0"/>
            <a:t>.</a:t>
          </a:r>
        </a:p>
      </dgm:t>
    </dgm:pt>
    <dgm:pt modelId="{5B869949-9F4B-4A98-B4B2-EBB218F25B4C}" type="parTrans" cxnId="{A9A091F4-D2BE-45FE-B791-364A2C7E5085}">
      <dgm:prSet/>
      <dgm:spPr/>
      <dgm:t>
        <a:bodyPr/>
        <a:lstStyle/>
        <a:p>
          <a:endParaRPr lang="en-US"/>
        </a:p>
      </dgm:t>
    </dgm:pt>
    <dgm:pt modelId="{014165AF-04F0-44CD-9DEB-B5AA11133CCB}" type="sibTrans" cxnId="{A9A091F4-D2BE-45FE-B791-364A2C7E5085}">
      <dgm:prSet/>
      <dgm:spPr/>
      <dgm:t>
        <a:bodyPr/>
        <a:lstStyle/>
        <a:p>
          <a:endParaRPr lang="en-US"/>
        </a:p>
      </dgm:t>
    </dgm:pt>
    <dgm:pt modelId="{A8ACAB37-C3B0-4969-882B-F620D9E478DE}">
      <dgm:prSet/>
      <dgm:spPr/>
      <dgm:t>
        <a:bodyPr/>
        <a:lstStyle/>
        <a:p>
          <a:r>
            <a:rPr lang="en-US" dirty="0"/>
            <a:t>Log in to msplans.com and go to </a:t>
          </a:r>
          <a:r>
            <a:rPr lang="en-US" b="1" dirty="0"/>
            <a:t>Policy System Tips </a:t>
          </a:r>
          <a:r>
            <a:rPr lang="en-US" dirty="0"/>
            <a:t>for more helpful tips.</a:t>
          </a:r>
        </a:p>
      </dgm:t>
    </dgm:pt>
    <dgm:pt modelId="{98BF350A-4C03-46A9-9691-23DFDCC665A4}" type="parTrans" cxnId="{F3D32421-1C32-478B-934A-B6A90303819D}">
      <dgm:prSet/>
      <dgm:spPr/>
      <dgm:t>
        <a:bodyPr/>
        <a:lstStyle/>
        <a:p>
          <a:endParaRPr lang="en-US"/>
        </a:p>
      </dgm:t>
    </dgm:pt>
    <dgm:pt modelId="{EFE068AB-E6CB-4E08-976F-1B5CB4FABD20}" type="sibTrans" cxnId="{F3D32421-1C32-478B-934A-B6A90303819D}">
      <dgm:prSet/>
      <dgm:spPr/>
      <dgm:t>
        <a:bodyPr/>
        <a:lstStyle/>
        <a:p>
          <a:endParaRPr lang="en-US"/>
        </a:p>
      </dgm:t>
    </dgm:pt>
    <dgm:pt modelId="{502C21D9-2DD5-494E-B4E6-45296A03E897}" type="pres">
      <dgm:prSet presAssocID="{D59DF7A3-245F-49E0-8B16-6E68BE269322}" presName="linear" presStyleCnt="0">
        <dgm:presLayoutVars>
          <dgm:animLvl val="lvl"/>
          <dgm:resizeHandles val="exact"/>
        </dgm:presLayoutVars>
      </dgm:prSet>
      <dgm:spPr/>
    </dgm:pt>
    <dgm:pt modelId="{B43E3A63-605D-4840-BED3-2163A01A9937}" type="pres">
      <dgm:prSet presAssocID="{A7F70906-641F-4CA1-84F1-29EEE7B77125}" presName="parentText" presStyleLbl="node1" presStyleIdx="0" presStyleCnt="6">
        <dgm:presLayoutVars>
          <dgm:chMax val="0"/>
          <dgm:bulletEnabled val="1"/>
        </dgm:presLayoutVars>
      </dgm:prSet>
      <dgm:spPr/>
    </dgm:pt>
    <dgm:pt modelId="{C13C62F1-887F-4316-BCB0-95598B201918}" type="pres">
      <dgm:prSet presAssocID="{2617AADA-4766-4AF0-9A96-C2091A4BE485}" presName="spacer" presStyleCnt="0"/>
      <dgm:spPr/>
    </dgm:pt>
    <dgm:pt modelId="{1CF008A9-23CA-42CC-BF9F-413102010D52}" type="pres">
      <dgm:prSet presAssocID="{E9A5C851-C7DD-4DCE-BAA5-4265C7995F7B}" presName="parentText" presStyleLbl="node1" presStyleIdx="1" presStyleCnt="6">
        <dgm:presLayoutVars>
          <dgm:chMax val="0"/>
          <dgm:bulletEnabled val="1"/>
        </dgm:presLayoutVars>
      </dgm:prSet>
      <dgm:spPr/>
    </dgm:pt>
    <dgm:pt modelId="{1B7723C7-C310-42C6-BE1D-857E211A5C88}" type="pres">
      <dgm:prSet presAssocID="{1A0B23B3-D39E-4CA6-9DA6-4BB3F2ED0EC0}" presName="spacer" presStyleCnt="0"/>
      <dgm:spPr/>
    </dgm:pt>
    <dgm:pt modelId="{7A00AB65-A0D3-4B52-99DD-4718D846B4D3}" type="pres">
      <dgm:prSet presAssocID="{941C688C-1FCC-4146-A120-3BD8EFB52D73}" presName="parentText" presStyleLbl="node1" presStyleIdx="2" presStyleCnt="6">
        <dgm:presLayoutVars>
          <dgm:chMax val="0"/>
          <dgm:bulletEnabled val="1"/>
        </dgm:presLayoutVars>
      </dgm:prSet>
      <dgm:spPr/>
    </dgm:pt>
    <dgm:pt modelId="{2059180A-1D7B-4D8C-8372-DDA2D1194FA4}" type="pres">
      <dgm:prSet presAssocID="{491582C1-1BE7-4AEE-99AC-B4F95B9359B7}" presName="spacer" presStyleCnt="0"/>
      <dgm:spPr/>
    </dgm:pt>
    <dgm:pt modelId="{2501AE17-426C-4B0A-86C7-0DB2DCD30048}" type="pres">
      <dgm:prSet presAssocID="{DFE33050-338C-4E0A-A7F1-73A70A47B585}" presName="parentText" presStyleLbl="node1" presStyleIdx="3" presStyleCnt="6">
        <dgm:presLayoutVars>
          <dgm:chMax val="0"/>
          <dgm:bulletEnabled val="1"/>
        </dgm:presLayoutVars>
      </dgm:prSet>
      <dgm:spPr/>
    </dgm:pt>
    <dgm:pt modelId="{1E5E5E6E-AEB7-47C1-98C6-63AB3FA814FC}" type="pres">
      <dgm:prSet presAssocID="{A47DEEBB-E78C-4177-A8AB-7C10055661E6}" presName="spacer" presStyleCnt="0"/>
      <dgm:spPr/>
    </dgm:pt>
    <dgm:pt modelId="{E8BC2251-6397-44B8-90B7-F71490F4EE68}" type="pres">
      <dgm:prSet presAssocID="{6E721020-9B41-49E9-9AF5-1A2CC08A0514}" presName="parentText" presStyleLbl="node1" presStyleIdx="4" presStyleCnt="6">
        <dgm:presLayoutVars>
          <dgm:chMax val="0"/>
          <dgm:bulletEnabled val="1"/>
        </dgm:presLayoutVars>
      </dgm:prSet>
      <dgm:spPr/>
    </dgm:pt>
    <dgm:pt modelId="{7922466D-E349-45E5-988C-52983FB4F398}" type="pres">
      <dgm:prSet presAssocID="{014165AF-04F0-44CD-9DEB-B5AA11133CCB}" presName="spacer" presStyleCnt="0"/>
      <dgm:spPr/>
    </dgm:pt>
    <dgm:pt modelId="{5C7B33B6-7E5B-4D36-98C9-18DEFEBD9D3E}" type="pres">
      <dgm:prSet presAssocID="{A8ACAB37-C3B0-4969-882B-F620D9E478DE}" presName="parentText" presStyleLbl="node1" presStyleIdx="5" presStyleCnt="6">
        <dgm:presLayoutVars>
          <dgm:chMax val="0"/>
          <dgm:bulletEnabled val="1"/>
        </dgm:presLayoutVars>
      </dgm:prSet>
      <dgm:spPr/>
    </dgm:pt>
  </dgm:ptLst>
  <dgm:cxnLst>
    <dgm:cxn modelId="{F3D32421-1C32-478B-934A-B6A90303819D}" srcId="{D59DF7A3-245F-49E0-8B16-6E68BE269322}" destId="{A8ACAB37-C3B0-4969-882B-F620D9E478DE}" srcOrd="5" destOrd="0" parTransId="{98BF350A-4C03-46A9-9691-23DFDCC665A4}" sibTransId="{EFE068AB-E6CB-4E08-976F-1B5CB4FABD20}"/>
    <dgm:cxn modelId="{DBF6943B-4135-4649-BA1F-7C56E30F8689}" srcId="{D59DF7A3-245F-49E0-8B16-6E68BE269322}" destId="{A7F70906-641F-4CA1-84F1-29EEE7B77125}" srcOrd="0" destOrd="0" parTransId="{32E65DAF-7D1B-4E3A-A7B7-8771C9134392}" sibTransId="{2617AADA-4766-4AF0-9A96-C2091A4BE485}"/>
    <dgm:cxn modelId="{C854BC5B-86B7-49CE-8783-A797F605EF7F}" srcId="{D59DF7A3-245F-49E0-8B16-6E68BE269322}" destId="{E9A5C851-C7DD-4DCE-BAA5-4265C7995F7B}" srcOrd="1" destOrd="0" parTransId="{3ED9965A-FBEC-4183-8604-1CF8C3F397E7}" sibTransId="{1A0B23B3-D39E-4CA6-9DA6-4BB3F2ED0EC0}"/>
    <dgm:cxn modelId="{DB2AAB64-9CFF-41C1-B74F-363F1547C2E1}" type="presOf" srcId="{6E721020-9B41-49E9-9AF5-1A2CC08A0514}" destId="{E8BC2251-6397-44B8-90B7-F71490F4EE68}" srcOrd="0" destOrd="0" presId="urn:microsoft.com/office/officeart/2005/8/layout/vList2"/>
    <dgm:cxn modelId="{F47C7569-9C5C-4B3F-98E4-2283BC0B7EC5}" type="presOf" srcId="{A7F70906-641F-4CA1-84F1-29EEE7B77125}" destId="{B43E3A63-605D-4840-BED3-2163A01A9937}" srcOrd="0" destOrd="0" presId="urn:microsoft.com/office/officeart/2005/8/layout/vList2"/>
    <dgm:cxn modelId="{83464C75-A19A-477E-B277-3865CCFA36D9}" srcId="{D59DF7A3-245F-49E0-8B16-6E68BE269322}" destId="{DFE33050-338C-4E0A-A7F1-73A70A47B585}" srcOrd="3" destOrd="0" parTransId="{53ABBE28-DE8B-48CE-8552-E74C08633CE1}" sibTransId="{A47DEEBB-E78C-4177-A8AB-7C10055661E6}"/>
    <dgm:cxn modelId="{DF692979-555D-41CE-986A-21220B6793B5}" type="presOf" srcId="{941C688C-1FCC-4146-A120-3BD8EFB52D73}" destId="{7A00AB65-A0D3-4B52-99DD-4718D846B4D3}" srcOrd="0" destOrd="0" presId="urn:microsoft.com/office/officeart/2005/8/layout/vList2"/>
    <dgm:cxn modelId="{ED2D1889-5E8B-4BEE-B3D7-B38C64B0E9CE}" srcId="{D59DF7A3-245F-49E0-8B16-6E68BE269322}" destId="{941C688C-1FCC-4146-A120-3BD8EFB52D73}" srcOrd="2" destOrd="0" parTransId="{F3671EA5-6FF9-4B9F-BC93-E49BB34B483C}" sibTransId="{491582C1-1BE7-4AEE-99AC-B4F95B9359B7}"/>
    <dgm:cxn modelId="{38C16394-BE99-455C-93DB-3E7FCFA019F9}" type="presOf" srcId="{E9A5C851-C7DD-4DCE-BAA5-4265C7995F7B}" destId="{1CF008A9-23CA-42CC-BF9F-413102010D52}" srcOrd="0" destOrd="0" presId="urn:microsoft.com/office/officeart/2005/8/layout/vList2"/>
    <dgm:cxn modelId="{8FAFB0CE-8414-4ACA-9E41-612CF12B53DD}" type="presOf" srcId="{DFE33050-338C-4E0A-A7F1-73A70A47B585}" destId="{2501AE17-426C-4B0A-86C7-0DB2DCD30048}" srcOrd="0" destOrd="0" presId="urn:microsoft.com/office/officeart/2005/8/layout/vList2"/>
    <dgm:cxn modelId="{90A934D6-70C9-438F-B866-486991BAABFF}" type="presOf" srcId="{A8ACAB37-C3B0-4969-882B-F620D9E478DE}" destId="{5C7B33B6-7E5B-4D36-98C9-18DEFEBD9D3E}" srcOrd="0" destOrd="0" presId="urn:microsoft.com/office/officeart/2005/8/layout/vList2"/>
    <dgm:cxn modelId="{6C8943E3-D892-421F-82CB-F814C9331387}" type="presOf" srcId="{D59DF7A3-245F-49E0-8B16-6E68BE269322}" destId="{502C21D9-2DD5-494E-B4E6-45296A03E897}" srcOrd="0" destOrd="0" presId="urn:microsoft.com/office/officeart/2005/8/layout/vList2"/>
    <dgm:cxn modelId="{A9A091F4-D2BE-45FE-B791-364A2C7E5085}" srcId="{D59DF7A3-245F-49E0-8B16-6E68BE269322}" destId="{6E721020-9B41-49E9-9AF5-1A2CC08A0514}" srcOrd="4" destOrd="0" parTransId="{5B869949-9F4B-4A98-B4B2-EBB218F25B4C}" sibTransId="{014165AF-04F0-44CD-9DEB-B5AA11133CCB}"/>
    <dgm:cxn modelId="{BC9F91E3-19AE-4E85-9515-0417DB1BFB0F}" type="presParOf" srcId="{502C21D9-2DD5-494E-B4E6-45296A03E897}" destId="{B43E3A63-605D-4840-BED3-2163A01A9937}" srcOrd="0" destOrd="0" presId="urn:microsoft.com/office/officeart/2005/8/layout/vList2"/>
    <dgm:cxn modelId="{7BB44A0A-524D-42EE-B602-BF7BF451F5B8}" type="presParOf" srcId="{502C21D9-2DD5-494E-B4E6-45296A03E897}" destId="{C13C62F1-887F-4316-BCB0-95598B201918}" srcOrd="1" destOrd="0" presId="urn:microsoft.com/office/officeart/2005/8/layout/vList2"/>
    <dgm:cxn modelId="{A853B3C2-2D13-48E5-9C75-F8CAD40A382D}" type="presParOf" srcId="{502C21D9-2DD5-494E-B4E6-45296A03E897}" destId="{1CF008A9-23CA-42CC-BF9F-413102010D52}" srcOrd="2" destOrd="0" presId="urn:microsoft.com/office/officeart/2005/8/layout/vList2"/>
    <dgm:cxn modelId="{757174AC-918A-4963-B2E5-223019D869EF}" type="presParOf" srcId="{502C21D9-2DD5-494E-B4E6-45296A03E897}" destId="{1B7723C7-C310-42C6-BE1D-857E211A5C88}" srcOrd="3" destOrd="0" presId="urn:microsoft.com/office/officeart/2005/8/layout/vList2"/>
    <dgm:cxn modelId="{3D8CD176-ECA3-4C31-96A3-590D7B34E640}" type="presParOf" srcId="{502C21D9-2DD5-494E-B4E6-45296A03E897}" destId="{7A00AB65-A0D3-4B52-99DD-4718D846B4D3}" srcOrd="4" destOrd="0" presId="urn:microsoft.com/office/officeart/2005/8/layout/vList2"/>
    <dgm:cxn modelId="{4EE9005E-B386-4FC5-AAD4-37B4B62FB319}" type="presParOf" srcId="{502C21D9-2DD5-494E-B4E6-45296A03E897}" destId="{2059180A-1D7B-4D8C-8372-DDA2D1194FA4}" srcOrd="5" destOrd="0" presId="urn:microsoft.com/office/officeart/2005/8/layout/vList2"/>
    <dgm:cxn modelId="{B78F57FC-FCB7-462E-A896-A78251670474}" type="presParOf" srcId="{502C21D9-2DD5-494E-B4E6-45296A03E897}" destId="{2501AE17-426C-4B0A-86C7-0DB2DCD30048}" srcOrd="6" destOrd="0" presId="urn:microsoft.com/office/officeart/2005/8/layout/vList2"/>
    <dgm:cxn modelId="{2495F867-49A3-46DD-894A-55997A0F369B}" type="presParOf" srcId="{502C21D9-2DD5-494E-B4E6-45296A03E897}" destId="{1E5E5E6E-AEB7-47C1-98C6-63AB3FA814FC}" srcOrd="7" destOrd="0" presId="urn:microsoft.com/office/officeart/2005/8/layout/vList2"/>
    <dgm:cxn modelId="{EB8F7A0F-2940-4A86-A5F8-F5911D4ABA7B}" type="presParOf" srcId="{502C21D9-2DD5-494E-B4E6-45296A03E897}" destId="{E8BC2251-6397-44B8-90B7-F71490F4EE68}" srcOrd="8" destOrd="0" presId="urn:microsoft.com/office/officeart/2005/8/layout/vList2"/>
    <dgm:cxn modelId="{65E8E65B-328A-4966-A1BC-9D4115BAAD60}" type="presParOf" srcId="{502C21D9-2DD5-494E-B4E6-45296A03E897}" destId="{7922466D-E349-45E5-988C-52983FB4F398}" srcOrd="9" destOrd="0" presId="urn:microsoft.com/office/officeart/2005/8/layout/vList2"/>
    <dgm:cxn modelId="{6B4813FD-8CE4-4C91-A541-21E0E6D6FCFD}" type="presParOf" srcId="{502C21D9-2DD5-494E-B4E6-45296A03E897}" destId="{5C7B33B6-7E5B-4D36-98C9-18DEFEBD9D3E}"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889E78-221D-40AF-ABFF-E28F9FDE29B4}">
      <dsp:nvSpPr>
        <dsp:cNvPr id="0" name=""/>
        <dsp:cNvSpPr/>
      </dsp:nvSpPr>
      <dsp:spPr>
        <a:xfrm>
          <a:off x="0" y="316002"/>
          <a:ext cx="10982090" cy="982799"/>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2332" tIns="333248" rIns="852332"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a:t>2 must be residents of the Coast</a:t>
          </a:r>
        </a:p>
        <a:p>
          <a:pPr marL="171450" lvl="1" indent="-171450" algn="l" defTabSz="711200">
            <a:lnSpc>
              <a:spcPct val="90000"/>
            </a:lnSpc>
            <a:spcBef>
              <a:spcPct val="0"/>
            </a:spcBef>
            <a:spcAft>
              <a:spcPct val="15000"/>
            </a:spcAft>
            <a:buChar char="•"/>
          </a:pPr>
          <a:r>
            <a:rPr lang="en-US" sz="1600" kern="1200"/>
            <a:t>1 must not be a resident of the Coast</a:t>
          </a:r>
        </a:p>
      </dsp:txBody>
      <dsp:txXfrm>
        <a:off x="0" y="316002"/>
        <a:ext cx="10982090" cy="982799"/>
      </dsp:txXfrm>
    </dsp:sp>
    <dsp:sp modelId="{41AA2385-1C66-4820-B01E-6FE328EF24C8}">
      <dsp:nvSpPr>
        <dsp:cNvPr id="0" name=""/>
        <dsp:cNvSpPr/>
      </dsp:nvSpPr>
      <dsp:spPr>
        <a:xfrm>
          <a:off x="549104" y="79842"/>
          <a:ext cx="7687463" cy="47232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0568" tIns="0" rIns="290568" bIns="0" numCol="1" spcCol="1270" anchor="ctr" anchorCtr="0">
          <a:noAutofit/>
        </a:bodyPr>
        <a:lstStyle/>
        <a:p>
          <a:pPr marL="0" lvl="0" indent="0" algn="l" defTabSz="711200">
            <a:lnSpc>
              <a:spcPct val="90000"/>
            </a:lnSpc>
            <a:spcBef>
              <a:spcPct val="0"/>
            </a:spcBef>
            <a:spcAft>
              <a:spcPct val="35000"/>
            </a:spcAft>
            <a:buNone/>
          </a:pPr>
          <a:r>
            <a:rPr lang="en-US" sz="1600" kern="1200"/>
            <a:t>3 agents with at least 10 years experience</a:t>
          </a:r>
        </a:p>
      </dsp:txBody>
      <dsp:txXfrm>
        <a:off x="572161" y="102899"/>
        <a:ext cx="7641349" cy="426206"/>
      </dsp:txXfrm>
    </dsp:sp>
    <dsp:sp modelId="{63785842-1465-47FD-ABB2-90ECBCDBAA2F}">
      <dsp:nvSpPr>
        <dsp:cNvPr id="0" name=""/>
        <dsp:cNvSpPr/>
      </dsp:nvSpPr>
      <dsp:spPr>
        <a:xfrm>
          <a:off x="0" y="1621362"/>
          <a:ext cx="10982090" cy="9576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2332" tIns="333248" rIns="852332"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a:t>Insurers that are authorized to write and engaged in writing property insurance within Mississippi on a direct basis.</a:t>
          </a:r>
        </a:p>
      </dsp:txBody>
      <dsp:txXfrm>
        <a:off x="0" y="1621362"/>
        <a:ext cx="10982090" cy="957600"/>
      </dsp:txXfrm>
    </dsp:sp>
    <dsp:sp modelId="{15B5D5D0-BE10-466E-8932-C5EB0CC3595D}">
      <dsp:nvSpPr>
        <dsp:cNvPr id="0" name=""/>
        <dsp:cNvSpPr/>
      </dsp:nvSpPr>
      <dsp:spPr>
        <a:xfrm>
          <a:off x="549104" y="1385202"/>
          <a:ext cx="7687463" cy="47232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0568" tIns="0" rIns="290568" bIns="0" numCol="1" spcCol="1270" anchor="ctr" anchorCtr="0">
          <a:noAutofit/>
        </a:bodyPr>
        <a:lstStyle/>
        <a:p>
          <a:pPr marL="0" lvl="0" indent="0" algn="l" defTabSz="711200">
            <a:lnSpc>
              <a:spcPct val="90000"/>
            </a:lnSpc>
            <a:spcBef>
              <a:spcPct val="0"/>
            </a:spcBef>
            <a:spcAft>
              <a:spcPct val="35000"/>
            </a:spcAft>
            <a:buNone/>
          </a:pPr>
          <a:r>
            <a:rPr lang="en-US" sz="1600" kern="1200"/>
            <a:t>5 assessable insurers</a:t>
          </a:r>
        </a:p>
      </dsp:txBody>
      <dsp:txXfrm>
        <a:off x="572161" y="1408259"/>
        <a:ext cx="7641349" cy="426206"/>
      </dsp:txXfrm>
    </dsp:sp>
    <dsp:sp modelId="{87D0B7B5-8890-4FA8-9AA5-83116673523E}">
      <dsp:nvSpPr>
        <dsp:cNvPr id="0" name=""/>
        <dsp:cNvSpPr/>
      </dsp:nvSpPr>
      <dsp:spPr>
        <a:xfrm>
          <a:off x="0" y="2901522"/>
          <a:ext cx="10982090" cy="4032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20543EF-3297-44AF-9966-E2F9229E96D9}">
      <dsp:nvSpPr>
        <dsp:cNvPr id="0" name=""/>
        <dsp:cNvSpPr/>
      </dsp:nvSpPr>
      <dsp:spPr>
        <a:xfrm>
          <a:off x="549104" y="2665362"/>
          <a:ext cx="7687463" cy="47232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0568" tIns="0" rIns="290568" bIns="0" numCol="1" spcCol="1270" anchor="ctr" anchorCtr="0">
          <a:noAutofit/>
        </a:bodyPr>
        <a:lstStyle/>
        <a:p>
          <a:pPr marL="0" lvl="0" indent="0" algn="l" defTabSz="711200">
            <a:lnSpc>
              <a:spcPct val="90000"/>
            </a:lnSpc>
            <a:spcBef>
              <a:spcPct val="0"/>
            </a:spcBef>
            <a:spcAft>
              <a:spcPct val="35000"/>
            </a:spcAft>
            <a:buNone/>
          </a:pPr>
          <a:r>
            <a:rPr lang="en-US" sz="1600" kern="1200"/>
            <a:t>2 Coast business leaders</a:t>
          </a:r>
        </a:p>
      </dsp:txBody>
      <dsp:txXfrm>
        <a:off x="572161" y="2688419"/>
        <a:ext cx="7641349" cy="426206"/>
      </dsp:txXfrm>
    </dsp:sp>
    <dsp:sp modelId="{2A42A38D-D888-4226-82EF-C3C936C624D8}">
      <dsp:nvSpPr>
        <dsp:cNvPr id="0" name=""/>
        <dsp:cNvSpPr/>
      </dsp:nvSpPr>
      <dsp:spPr>
        <a:xfrm>
          <a:off x="0" y="3627283"/>
          <a:ext cx="10982090" cy="4032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D2921F3-F5A9-4A0F-9D73-721D39AF4E94}">
      <dsp:nvSpPr>
        <dsp:cNvPr id="0" name=""/>
        <dsp:cNvSpPr/>
      </dsp:nvSpPr>
      <dsp:spPr>
        <a:xfrm>
          <a:off x="549104" y="3391123"/>
          <a:ext cx="7687463" cy="47232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0568" tIns="0" rIns="290568" bIns="0" numCol="1" spcCol="1270" anchor="ctr" anchorCtr="0">
          <a:noAutofit/>
        </a:bodyPr>
        <a:lstStyle/>
        <a:p>
          <a:pPr marL="0" lvl="0" indent="0" algn="l" defTabSz="711200">
            <a:lnSpc>
              <a:spcPct val="90000"/>
            </a:lnSpc>
            <a:spcBef>
              <a:spcPct val="0"/>
            </a:spcBef>
            <a:spcAft>
              <a:spcPct val="35000"/>
            </a:spcAft>
            <a:buNone/>
          </a:pPr>
          <a:r>
            <a:rPr lang="en-US" sz="1600" u="sng" kern="1200"/>
            <a:t>The State Treasurer</a:t>
          </a:r>
          <a:endParaRPr lang="en-US" sz="1600" kern="1200"/>
        </a:p>
      </dsp:txBody>
      <dsp:txXfrm>
        <a:off x="572161" y="3414180"/>
        <a:ext cx="7641349" cy="426206"/>
      </dsp:txXfrm>
    </dsp:sp>
    <dsp:sp modelId="{635AA038-94B0-4CE7-93D0-EAFDA62462D9}">
      <dsp:nvSpPr>
        <dsp:cNvPr id="0" name=""/>
        <dsp:cNvSpPr/>
      </dsp:nvSpPr>
      <dsp:spPr>
        <a:xfrm>
          <a:off x="0" y="4353043"/>
          <a:ext cx="10982090" cy="4032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B8A5B45-111B-4342-BE16-4CC2E305D874}">
      <dsp:nvSpPr>
        <dsp:cNvPr id="0" name=""/>
        <dsp:cNvSpPr/>
      </dsp:nvSpPr>
      <dsp:spPr>
        <a:xfrm>
          <a:off x="549104" y="4116883"/>
          <a:ext cx="7687463" cy="47232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0568" tIns="0" rIns="290568" bIns="0" numCol="1" spcCol="1270" anchor="ctr" anchorCtr="0">
          <a:noAutofit/>
        </a:bodyPr>
        <a:lstStyle/>
        <a:p>
          <a:pPr marL="0" lvl="0" indent="0" algn="l" defTabSz="711200">
            <a:lnSpc>
              <a:spcPct val="90000"/>
            </a:lnSpc>
            <a:spcBef>
              <a:spcPct val="0"/>
            </a:spcBef>
            <a:spcAft>
              <a:spcPct val="35000"/>
            </a:spcAft>
            <a:buNone/>
          </a:pPr>
          <a:r>
            <a:rPr lang="en-US" sz="1600" b="1" kern="1200"/>
            <a:t>11 Board Members</a:t>
          </a:r>
          <a:endParaRPr lang="en-US" sz="1600" kern="1200"/>
        </a:p>
      </dsp:txBody>
      <dsp:txXfrm>
        <a:off x="572161" y="4139940"/>
        <a:ext cx="7641349" cy="42620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08509C-F76C-4134-B739-A7F86D53168B}">
      <dsp:nvSpPr>
        <dsp:cNvPr id="0" name=""/>
        <dsp:cNvSpPr/>
      </dsp:nvSpPr>
      <dsp:spPr>
        <a:xfrm>
          <a:off x="0" y="357698"/>
          <a:ext cx="10515600" cy="74883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Agency can add &amp; delete mortgage companies, add loan numbers, and update mailing addresses.</a:t>
          </a:r>
        </a:p>
      </dsp:txBody>
      <dsp:txXfrm>
        <a:off x="36555" y="394253"/>
        <a:ext cx="10442490" cy="675729"/>
      </dsp:txXfrm>
    </dsp:sp>
    <dsp:sp modelId="{3CF59A4D-8166-49A8-80A6-03B45135067D}">
      <dsp:nvSpPr>
        <dsp:cNvPr id="0" name=""/>
        <dsp:cNvSpPr/>
      </dsp:nvSpPr>
      <dsp:spPr>
        <a:xfrm>
          <a:off x="0" y="1155498"/>
          <a:ext cx="10515600" cy="724741"/>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All named insured signatures are required for increases, decreases, name changes.</a:t>
          </a:r>
        </a:p>
      </dsp:txBody>
      <dsp:txXfrm>
        <a:off x="35379" y="1190877"/>
        <a:ext cx="10444842" cy="653983"/>
      </dsp:txXfrm>
    </dsp:sp>
    <dsp:sp modelId="{A885D614-DE6C-4884-A990-C7BB170ADC19}">
      <dsp:nvSpPr>
        <dsp:cNvPr id="0" name=""/>
        <dsp:cNvSpPr/>
      </dsp:nvSpPr>
      <dsp:spPr>
        <a:xfrm>
          <a:off x="0" y="1929200"/>
          <a:ext cx="10515600" cy="724741"/>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Death certificates required to remove a deceased from the policy. If adding a named insured to replace the deceased, then a copy of a legal document showing the home is in the named insured added.</a:t>
          </a:r>
        </a:p>
      </dsp:txBody>
      <dsp:txXfrm>
        <a:off x="35379" y="1964579"/>
        <a:ext cx="10444842" cy="653983"/>
      </dsp:txXfrm>
    </dsp:sp>
    <dsp:sp modelId="{200990E9-0E37-462D-B4D1-258DB8D1D217}">
      <dsp:nvSpPr>
        <dsp:cNvPr id="0" name=""/>
        <dsp:cNvSpPr/>
      </dsp:nvSpPr>
      <dsp:spPr>
        <a:xfrm>
          <a:off x="0" y="2702902"/>
          <a:ext cx="10515600" cy="724741"/>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Billing screen shows all payments posted to the account and billing schedule for 4-pay policies.</a:t>
          </a:r>
        </a:p>
      </dsp:txBody>
      <dsp:txXfrm>
        <a:off x="35379" y="2738281"/>
        <a:ext cx="10444842" cy="653983"/>
      </dsp:txXfrm>
    </dsp:sp>
    <dsp:sp modelId="{5E8A0AD5-4756-4F44-BAB5-3ADF1CDDF38B}">
      <dsp:nvSpPr>
        <dsp:cNvPr id="0" name=""/>
        <dsp:cNvSpPr/>
      </dsp:nvSpPr>
      <dsp:spPr>
        <a:xfrm>
          <a:off x="0" y="3476604"/>
          <a:ext cx="10515600" cy="724741"/>
        </a:xfrm>
        <a:prstGeom prst="round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History tab will show policy transactions.</a:t>
          </a:r>
        </a:p>
      </dsp:txBody>
      <dsp:txXfrm>
        <a:off x="35379" y="3511983"/>
        <a:ext cx="10444842" cy="653983"/>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C916E7-C8DA-46B9-93C4-F48D6AB2B602}">
      <dsp:nvSpPr>
        <dsp:cNvPr id="0" name=""/>
        <dsp:cNvSpPr/>
      </dsp:nvSpPr>
      <dsp:spPr>
        <a:xfrm>
          <a:off x="0" y="122998"/>
          <a:ext cx="10982090" cy="81000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t>Fully Earned Annual Premium Rule- 4 Exceptions</a:t>
          </a:r>
        </a:p>
      </dsp:txBody>
      <dsp:txXfrm>
        <a:off x="39541" y="162539"/>
        <a:ext cx="10903008" cy="730923"/>
      </dsp:txXfrm>
    </dsp:sp>
    <dsp:sp modelId="{594325E7-DF0A-4B21-AFB7-D39818089AEE}">
      <dsp:nvSpPr>
        <dsp:cNvPr id="0" name=""/>
        <dsp:cNvSpPr/>
      </dsp:nvSpPr>
      <dsp:spPr>
        <a:xfrm>
          <a:off x="0" y="997456"/>
          <a:ext cx="10982090" cy="810005"/>
        </a:xfrm>
        <a:prstGeom prst="roundRect">
          <a:avLst/>
        </a:prstGeom>
        <a:solidFill>
          <a:schemeClr val="accent2">
            <a:hueOff val="-79989"/>
            <a:satOff val="-9677"/>
            <a:lumOff val="-462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t>1. Wind &amp; Hail coverage is placed with another carrier- Copy of the declaration page showing wind is included.</a:t>
          </a:r>
        </a:p>
      </dsp:txBody>
      <dsp:txXfrm>
        <a:off x="39541" y="1036997"/>
        <a:ext cx="10903008" cy="730923"/>
      </dsp:txXfrm>
    </dsp:sp>
    <dsp:sp modelId="{71F17E42-7175-4076-8B36-6C0A04B62C87}">
      <dsp:nvSpPr>
        <dsp:cNvPr id="0" name=""/>
        <dsp:cNvSpPr/>
      </dsp:nvSpPr>
      <dsp:spPr>
        <a:xfrm>
          <a:off x="0" y="1862181"/>
          <a:ext cx="10982090" cy="810005"/>
        </a:xfrm>
        <a:prstGeom prst="roundRect">
          <a:avLst/>
        </a:prstGeom>
        <a:solidFill>
          <a:schemeClr val="accent2">
            <a:hueOff val="-159978"/>
            <a:satOff val="-19354"/>
            <a:lumOff val="-925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t>2. Property is sold- Copy of the signed HUD settlement statement or warranty deed is required.</a:t>
          </a:r>
        </a:p>
      </dsp:txBody>
      <dsp:txXfrm>
        <a:off x="39541" y="1901722"/>
        <a:ext cx="10903008" cy="730923"/>
      </dsp:txXfrm>
    </dsp:sp>
    <dsp:sp modelId="{35EDA788-6F3B-4894-ADD2-7BC7217A1B39}">
      <dsp:nvSpPr>
        <dsp:cNvPr id="0" name=""/>
        <dsp:cNvSpPr/>
      </dsp:nvSpPr>
      <dsp:spPr>
        <a:xfrm>
          <a:off x="0" y="2726907"/>
          <a:ext cx="10982090" cy="810005"/>
        </a:xfrm>
        <a:prstGeom prst="roundRect">
          <a:avLst/>
        </a:prstGeom>
        <a:solidFill>
          <a:schemeClr val="accent2">
            <a:hueOff val="-239967"/>
            <a:satOff val="-29031"/>
            <a:lumOff val="-1388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t>3. Total loss on covered location.</a:t>
          </a:r>
        </a:p>
      </dsp:txBody>
      <dsp:txXfrm>
        <a:off x="39541" y="2766448"/>
        <a:ext cx="10903008" cy="730923"/>
      </dsp:txXfrm>
    </dsp:sp>
    <dsp:sp modelId="{8BA00CE4-A087-4E45-9430-1E140DAA2F7F}">
      <dsp:nvSpPr>
        <dsp:cNvPr id="0" name=""/>
        <dsp:cNvSpPr/>
      </dsp:nvSpPr>
      <dsp:spPr>
        <a:xfrm>
          <a:off x="0" y="3591633"/>
          <a:ext cx="10982090" cy="810005"/>
        </a:xfrm>
        <a:prstGeom prst="roundRect">
          <a:avLst/>
        </a:prstGeom>
        <a:solidFill>
          <a:schemeClr val="accent2">
            <a:hueOff val="-319956"/>
            <a:satOff val="-38708"/>
            <a:lumOff val="-1851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t>4. Underwriting reasons.</a:t>
          </a:r>
        </a:p>
      </dsp:txBody>
      <dsp:txXfrm>
        <a:off x="39541" y="3631174"/>
        <a:ext cx="10903008" cy="730923"/>
      </dsp:txXfrm>
    </dsp:sp>
    <dsp:sp modelId="{A32ECF12-205C-40A4-9057-5B9DAB740408}">
      <dsp:nvSpPr>
        <dsp:cNvPr id="0" name=""/>
        <dsp:cNvSpPr/>
      </dsp:nvSpPr>
      <dsp:spPr>
        <a:xfrm>
          <a:off x="0" y="4456358"/>
          <a:ext cx="10982090" cy="810005"/>
        </a:xfrm>
        <a:prstGeom prst="roundRect">
          <a:avLst/>
        </a:prstGeom>
        <a:solidFill>
          <a:schemeClr val="accent2">
            <a:hueOff val="-399945"/>
            <a:satOff val="-48385"/>
            <a:lumOff val="-2313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t>All named insureds signatures are required on cancellations</a:t>
          </a:r>
        </a:p>
      </dsp:txBody>
      <dsp:txXfrm>
        <a:off x="39541" y="4495899"/>
        <a:ext cx="10903008" cy="730923"/>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44EB8D-9C62-486A-BEEA-17ED6939EA8D}">
      <dsp:nvSpPr>
        <dsp:cNvPr id="0" name=""/>
        <dsp:cNvSpPr/>
      </dsp:nvSpPr>
      <dsp:spPr>
        <a:xfrm>
          <a:off x="0" y="64697"/>
          <a:ext cx="10982090" cy="54054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Effective Date – Not Bound until complete, paid, approved MW</a:t>
          </a:r>
        </a:p>
      </dsp:txBody>
      <dsp:txXfrm>
        <a:off x="26387" y="91084"/>
        <a:ext cx="10929316" cy="487766"/>
      </dsp:txXfrm>
    </dsp:sp>
    <dsp:sp modelId="{2F0410F1-81CF-4B5D-B9FB-D386CAC2B42C}">
      <dsp:nvSpPr>
        <dsp:cNvPr id="0" name=""/>
        <dsp:cNvSpPr/>
      </dsp:nvSpPr>
      <dsp:spPr>
        <a:xfrm>
          <a:off x="0" y="665717"/>
          <a:ext cx="10982090" cy="540540"/>
        </a:xfrm>
        <a:prstGeom prst="roundRect">
          <a:avLst/>
        </a:prstGeom>
        <a:solidFill>
          <a:schemeClr val="accent2">
            <a:hueOff val="-66658"/>
            <a:satOff val="-8064"/>
            <a:lumOff val="-385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Emergency Contact – Often skipped but important for claims</a:t>
          </a:r>
        </a:p>
      </dsp:txBody>
      <dsp:txXfrm>
        <a:off x="26387" y="692104"/>
        <a:ext cx="10929316" cy="487766"/>
      </dsp:txXfrm>
    </dsp:sp>
    <dsp:sp modelId="{2B1E66AF-4818-44E3-B5F0-FCC33465DAAC}">
      <dsp:nvSpPr>
        <dsp:cNvPr id="0" name=""/>
        <dsp:cNvSpPr/>
      </dsp:nvSpPr>
      <dsp:spPr>
        <a:xfrm>
          <a:off x="0" y="1266737"/>
          <a:ext cx="10982090" cy="540540"/>
        </a:xfrm>
        <a:prstGeom prst="roundRect">
          <a:avLst/>
        </a:prstGeom>
        <a:solidFill>
          <a:schemeClr val="accent2">
            <a:hueOff val="-133315"/>
            <a:satOff val="-16128"/>
            <a:lumOff val="-771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Fire Ins. Provider &amp; Limit – wind limit no less than fire limit</a:t>
          </a:r>
        </a:p>
      </dsp:txBody>
      <dsp:txXfrm>
        <a:off x="26387" y="1293124"/>
        <a:ext cx="10929316" cy="487766"/>
      </dsp:txXfrm>
    </dsp:sp>
    <dsp:sp modelId="{8E2E0873-2816-48C4-9AF6-6BA25B3CCE23}">
      <dsp:nvSpPr>
        <dsp:cNvPr id="0" name=""/>
        <dsp:cNvSpPr/>
      </dsp:nvSpPr>
      <dsp:spPr>
        <a:xfrm>
          <a:off x="0" y="1867757"/>
          <a:ext cx="10982090" cy="540540"/>
        </a:xfrm>
        <a:prstGeom prst="roundRect">
          <a:avLst/>
        </a:prstGeom>
        <a:solidFill>
          <a:schemeClr val="accent2">
            <a:hueOff val="-199973"/>
            <a:satOff val="-24193"/>
            <a:lumOff val="-1156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Flood Information – Required if Risk Located in an A or V zone</a:t>
          </a:r>
        </a:p>
      </dsp:txBody>
      <dsp:txXfrm>
        <a:off x="26387" y="1894144"/>
        <a:ext cx="10929316" cy="487766"/>
      </dsp:txXfrm>
    </dsp:sp>
    <dsp:sp modelId="{24B0617D-5DA3-4242-953D-B2A3C031AAC9}">
      <dsp:nvSpPr>
        <dsp:cNvPr id="0" name=""/>
        <dsp:cNvSpPr/>
      </dsp:nvSpPr>
      <dsp:spPr>
        <a:xfrm>
          <a:off x="0" y="2468777"/>
          <a:ext cx="10982090" cy="540540"/>
        </a:xfrm>
        <a:prstGeom prst="roundRect">
          <a:avLst/>
        </a:prstGeom>
        <a:solidFill>
          <a:schemeClr val="accent2">
            <a:hueOff val="-266630"/>
            <a:satOff val="-32257"/>
            <a:lumOff val="-1542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Valuation Intent – RCV or ACV Choice Required</a:t>
          </a:r>
        </a:p>
      </dsp:txBody>
      <dsp:txXfrm>
        <a:off x="26387" y="2495164"/>
        <a:ext cx="10929316" cy="487766"/>
      </dsp:txXfrm>
    </dsp:sp>
    <dsp:sp modelId="{DA3B713F-B053-4BEB-BC98-C90BB92A2488}">
      <dsp:nvSpPr>
        <dsp:cNvPr id="0" name=""/>
        <dsp:cNvSpPr/>
      </dsp:nvSpPr>
      <dsp:spPr>
        <a:xfrm>
          <a:off x="0" y="3069797"/>
          <a:ext cx="10982090" cy="540540"/>
        </a:xfrm>
        <a:prstGeom prst="roundRect">
          <a:avLst/>
        </a:prstGeom>
        <a:solidFill>
          <a:schemeClr val="accent2">
            <a:hueOff val="-333288"/>
            <a:satOff val="-40321"/>
            <a:lumOff val="-1928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Agency – Servicing agent is not MW agent, resident license required</a:t>
          </a:r>
        </a:p>
      </dsp:txBody>
      <dsp:txXfrm>
        <a:off x="26387" y="3096184"/>
        <a:ext cx="10929316" cy="487766"/>
      </dsp:txXfrm>
    </dsp:sp>
    <dsp:sp modelId="{6F029609-B1E1-4E57-B272-658C8C9B21BB}">
      <dsp:nvSpPr>
        <dsp:cNvPr id="0" name=""/>
        <dsp:cNvSpPr/>
      </dsp:nvSpPr>
      <dsp:spPr>
        <a:xfrm>
          <a:off x="0" y="3670817"/>
          <a:ext cx="10982090" cy="540540"/>
        </a:xfrm>
        <a:prstGeom prst="roundRect">
          <a:avLst/>
        </a:prstGeom>
        <a:solidFill>
          <a:schemeClr val="accent2">
            <a:hueOff val="-399945"/>
            <a:satOff val="-48385"/>
            <a:lumOff val="-2313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Binding provisions – Agent cannot guarantee binding effective date</a:t>
          </a:r>
        </a:p>
      </dsp:txBody>
      <dsp:txXfrm>
        <a:off x="26387" y="3697204"/>
        <a:ext cx="10929316" cy="487766"/>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4D2CC0-5F2D-4BC2-889F-EFB1DDD9FBAC}">
      <dsp:nvSpPr>
        <dsp:cNvPr id="0" name=""/>
        <dsp:cNvSpPr/>
      </dsp:nvSpPr>
      <dsp:spPr>
        <a:xfrm>
          <a:off x="0" y="850334"/>
          <a:ext cx="10515600" cy="156984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035ACEF-CEF7-4D44-8556-E21F07073E8D}">
      <dsp:nvSpPr>
        <dsp:cNvPr id="0" name=""/>
        <dsp:cNvSpPr/>
      </dsp:nvSpPr>
      <dsp:spPr>
        <a:xfrm>
          <a:off x="474879" y="1203550"/>
          <a:ext cx="863416" cy="86341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704A4B5-E400-4192-BA58-BD535CD4517C}">
      <dsp:nvSpPr>
        <dsp:cNvPr id="0" name=""/>
        <dsp:cNvSpPr/>
      </dsp:nvSpPr>
      <dsp:spPr>
        <a:xfrm>
          <a:off x="1813174" y="850334"/>
          <a:ext cx="8702425" cy="15698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6142" tIns="166142" rIns="166142" bIns="166142" numCol="1" spcCol="1270" anchor="ctr" anchorCtr="0">
          <a:noAutofit/>
        </a:bodyPr>
        <a:lstStyle/>
        <a:p>
          <a:pPr marL="0" lvl="0" indent="0" algn="l" defTabSz="1111250">
            <a:lnSpc>
              <a:spcPct val="100000"/>
            </a:lnSpc>
            <a:spcBef>
              <a:spcPct val="0"/>
            </a:spcBef>
            <a:spcAft>
              <a:spcPct val="35000"/>
            </a:spcAft>
            <a:buNone/>
          </a:pPr>
          <a:r>
            <a:rPr lang="en-US" sz="2500" b="1" kern="1200"/>
            <a:t>All Checks must be made payable to MWUA</a:t>
          </a:r>
          <a:endParaRPr lang="en-US" sz="2500" kern="1200"/>
        </a:p>
      </dsp:txBody>
      <dsp:txXfrm>
        <a:off x="1813174" y="850334"/>
        <a:ext cx="8702425" cy="1569848"/>
      </dsp:txXfrm>
    </dsp:sp>
    <dsp:sp modelId="{30963E4C-1F1D-4251-BFB1-1A9509AF2F2D}">
      <dsp:nvSpPr>
        <dsp:cNvPr id="0" name=""/>
        <dsp:cNvSpPr/>
      </dsp:nvSpPr>
      <dsp:spPr>
        <a:xfrm>
          <a:off x="0" y="2812644"/>
          <a:ext cx="10515600" cy="156984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32AC96A-59BA-47FF-8A06-959AA0DD35CB}">
      <dsp:nvSpPr>
        <dsp:cNvPr id="0" name=""/>
        <dsp:cNvSpPr/>
      </dsp:nvSpPr>
      <dsp:spPr>
        <a:xfrm>
          <a:off x="474879" y="3165860"/>
          <a:ext cx="863416" cy="86341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B7101FF-5AB7-48E5-ADA6-CA509ABE2C56}">
      <dsp:nvSpPr>
        <dsp:cNvPr id="0" name=""/>
        <dsp:cNvSpPr/>
      </dsp:nvSpPr>
      <dsp:spPr>
        <a:xfrm>
          <a:off x="1813174" y="2812644"/>
          <a:ext cx="8702425" cy="15698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6142" tIns="166142" rIns="166142" bIns="166142" numCol="1" spcCol="1270" anchor="ctr" anchorCtr="0">
          <a:noAutofit/>
        </a:bodyPr>
        <a:lstStyle/>
        <a:p>
          <a:pPr marL="0" lvl="0" indent="0" algn="l" defTabSz="1111250">
            <a:lnSpc>
              <a:spcPct val="100000"/>
            </a:lnSpc>
            <a:spcBef>
              <a:spcPct val="0"/>
            </a:spcBef>
            <a:spcAft>
              <a:spcPct val="35000"/>
            </a:spcAft>
            <a:buNone/>
          </a:pPr>
          <a:r>
            <a:rPr lang="en-US" sz="2500" b="1" kern="1200"/>
            <a:t>We will not accept A check made payable to the Agent/Agency even if agent has endorsed the back.</a:t>
          </a:r>
          <a:endParaRPr lang="en-US" sz="2500" kern="1200"/>
        </a:p>
      </dsp:txBody>
      <dsp:txXfrm>
        <a:off x="1813174" y="2812644"/>
        <a:ext cx="8702425" cy="1569848"/>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0FF955-7836-44C6-9A16-D4B9CABD5907}">
      <dsp:nvSpPr>
        <dsp:cNvPr id="0" name=""/>
        <dsp:cNvSpPr/>
      </dsp:nvSpPr>
      <dsp:spPr>
        <a:xfrm>
          <a:off x="0" y="4108"/>
          <a:ext cx="10982090" cy="87520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7FC67A9-4891-43BA-A4EC-58D76E638391}">
      <dsp:nvSpPr>
        <dsp:cNvPr id="0" name=""/>
        <dsp:cNvSpPr/>
      </dsp:nvSpPr>
      <dsp:spPr>
        <a:xfrm>
          <a:off x="264748" y="201029"/>
          <a:ext cx="481361" cy="48136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4E63C62-98F4-4A42-99FD-894B97C7C44B}">
      <dsp:nvSpPr>
        <dsp:cNvPr id="0" name=""/>
        <dsp:cNvSpPr/>
      </dsp:nvSpPr>
      <dsp:spPr>
        <a:xfrm>
          <a:off x="1010858" y="4108"/>
          <a:ext cx="9971231" cy="8752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626" tIns="92626" rIns="92626" bIns="92626" numCol="1" spcCol="1270" anchor="ctr" anchorCtr="0">
          <a:noAutofit/>
        </a:bodyPr>
        <a:lstStyle/>
        <a:p>
          <a:pPr marL="0" lvl="0" indent="0" algn="l" defTabSz="800100">
            <a:lnSpc>
              <a:spcPct val="100000"/>
            </a:lnSpc>
            <a:spcBef>
              <a:spcPct val="0"/>
            </a:spcBef>
            <a:spcAft>
              <a:spcPct val="35000"/>
            </a:spcAft>
            <a:buNone/>
          </a:pPr>
          <a:r>
            <a:rPr lang="en-US" sz="1800" b="1" kern="1200"/>
            <a:t>Guidewire Policy system -</a:t>
          </a:r>
          <a:r>
            <a:rPr lang="en-US" sz="1800" kern="1200"/>
            <a:t> Agents may use the Agent Portal to submit a Loss Notice.  </a:t>
          </a:r>
          <a:r>
            <a:rPr lang="en-US" sz="1800" kern="1200">
              <a:hlinkClick xmlns:r="http://schemas.openxmlformats.org/officeDocument/2006/relationships" r:id="rId3"/>
            </a:rPr>
            <a:t>https://mwua.iscs.com/innovation</a:t>
          </a:r>
          <a:endParaRPr lang="en-US" sz="1800" kern="1200"/>
        </a:p>
      </dsp:txBody>
      <dsp:txXfrm>
        <a:off x="1010858" y="4108"/>
        <a:ext cx="9971231" cy="875202"/>
      </dsp:txXfrm>
    </dsp:sp>
    <dsp:sp modelId="{3D4FAF01-284C-4BC9-A2B5-93CFF1A4B356}">
      <dsp:nvSpPr>
        <dsp:cNvPr id="0" name=""/>
        <dsp:cNvSpPr/>
      </dsp:nvSpPr>
      <dsp:spPr>
        <a:xfrm>
          <a:off x="0" y="1098111"/>
          <a:ext cx="10982090" cy="87520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620278C-FB17-4FCE-B4D2-6B799436D409}">
      <dsp:nvSpPr>
        <dsp:cNvPr id="0" name=""/>
        <dsp:cNvSpPr/>
      </dsp:nvSpPr>
      <dsp:spPr>
        <a:xfrm>
          <a:off x="264748" y="1295032"/>
          <a:ext cx="481361" cy="481361"/>
        </a:xfrm>
        <a:prstGeom prst="rect">
          <a:avLst/>
        </a:prstGeom>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A550908-897C-46FB-8017-D33531E64B86}">
      <dsp:nvSpPr>
        <dsp:cNvPr id="0" name=""/>
        <dsp:cNvSpPr/>
      </dsp:nvSpPr>
      <dsp:spPr>
        <a:xfrm>
          <a:off x="1010858" y="1098111"/>
          <a:ext cx="4941940" cy="8752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626" tIns="92626" rIns="92626" bIns="92626" numCol="1" spcCol="1270" anchor="ctr" anchorCtr="0">
          <a:noAutofit/>
        </a:bodyPr>
        <a:lstStyle/>
        <a:p>
          <a:pPr marL="0" lvl="0" indent="0" algn="l" defTabSz="800100">
            <a:lnSpc>
              <a:spcPct val="100000"/>
            </a:lnSpc>
            <a:spcBef>
              <a:spcPct val="0"/>
            </a:spcBef>
            <a:spcAft>
              <a:spcPct val="35000"/>
            </a:spcAft>
            <a:buNone/>
          </a:pPr>
          <a:r>
            <a:rPr lang="en-US" sz="1800" b="1" kern="1200"/>
            <a:t>Phone -</a:t>
          </a:r>
          <a:r>
            <a:rPr lang="en-US" sz="1800" kern="1200"/>
            <a:t> Call center is staffed by Eberl Claims Services 24 hours a day, seven days a week. </a:t>
          </a:r>
        </a:p>
      </dsp:txBody>
      <dsp:txXfrm>
        <a:off x="1010858" y="1098111"/>
        <a:ext cx="4941940" cy="875202"/>
      </dsp:txXfrm>
    </dsp:sp>
    <dsp:sp modelId="{D2B362DA-2454-44AF-B119-631579413615}">
      <dsp:nvSpPr>
        <dsp:cNvPr id="0" name=""/>
        <dsp:cNvSpPr/>
      </dsp:nvSpPr>
      <dsp:spPr>
        <a:xfrm>
          <a:off x="5952799" y="1098111"/>
          <a:ext cx="5029290" cy="8752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626" tIns="92626" rIns="92626" bIns="92626" numCol="1" spcCol="1270" anchor="ctr" anchorCtr="0">
          <a:noAutofit/>
        </a:bodyPr>
        <a:lstStyle/>
        <a:p>
          <a:pPr marL="0" lvl="0" indent="0" algn="l" defTabSz="622300">
            <a:lnSpc>
              <a:spcPct val="100000"/>
            </a:lnSpc>
            <a:spcBef>
              <a:spcPct val="0"/>
            </a:spcBef>
            <a:spcAft>
              <a:spcPct val="35000"/>
            </a:spcAft>
            <a:buNone/>
          </a:pPr>
          <a:r>
            <a:rPr lang="en-US" sz="1400" kern="1200"/>
            <a:t>Claims can be reported by calling 1-866-634-4465	</a:t>
          </a:r>
        </a:p>
      </dsp:txBody>
      <dsp:txXfrm>
        <a:off x="5952799" y="1098111"/>
        <a:ext cx="5029290" cy="875202"/>
      </dsp:txXfrm>
    </dsp:sp>
    <dsp:sp modelId="{D58F5261-EC2C-4E2C-A055-C1E9FC650657}">
      <dsp:nvSpPr>
        <dsp:cNvPr id="0" name=""/>
        <dsp:cNvSpPr/>
      </dsp:nvSpPr>
      <dsp:spPr>
        <a:xfrm>
          <a:off x="0" y="2192114"/>
          <a:ext cx="10982090" cy="87520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CA74C05-8937-4928-9548-C2310983B044}">
      <dsp:nvSpPr>
        <dsp:cNvPr id="0" name=""/>
        <dsp:cNvSpPr/>
      </dsp:nvSpPr>
      <dsp:spPr>
        <a:xfrm>
          <a:off x="264748" y="2389035"/>
          <a:ext cx="481361" cy="481361"/>
        </a:xfrm>
        <a:prstGeom prst="rect">
          <a:avLst/>
        </a:prstGeom>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836640E-466E-44B8-9967-ABBD3536E9FF}">
      <dsp:nvSpPr>
        <dsp:cNvPr id="0" name=""/>
        <dsp:cNvSpPr/>
      </dsp:nvSpPr>
      <dsp:spPr>
        <a:xfrm>
          <a:off x="1010858" y="2192114"/>
          <a:ext cx="9971231" cy="8752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626" tIns="92626" rIns="92626" bIns="92626" numCol="1" spcCol="1270" anchor="ctr" anchorCtr="0">
          <a:noAutofit/>
        </a:bodyPr>
        <a:lstStyle/>
        <a:p>
          <a:pPr marL="0" lvl="0" indent="0" algn="l" defTabSz="800100">
            <a:lnSpc>
              <a:spcPct val="100000"/>
            </a:lnSpc>
            <a:spcBef>
              <a:spcPct val="0"/>
            </a:spcBef>
            <a:spcAft>
              <a:spcPct val="35000"/>
            </a:spcAft>
            <a:buNone/>
          </a:pPr>
          <a:r>
            <a:rPr lang="en-US" sz="1800" b="1" kern="1200"/>
            <a:t>Email - </a:t>
          </a:r>
          <a:r>
            <a:rPr lang="en-US" sz="1800" kern="1200">
              <a:hlinkClick xmlns:r="http://schemas.openxmlformats.org/officeDocument/2006/relationships" r:id="rId8"/>
            </a:rPr>
            <a:t>newclaims@msplans.com</a:t>
          </a:r>
          <a:r>
            <a:rPr lang="en-US" sz="1800" kern="1200"/>
            <a:t>  or 	</a:t>
          </a:r>
          <a:r>
            <a:rPr lang="en-US" sz="1800" kern="1200">
              <a:hlinkClick xmlns:r="http://schemas.openxmlformats.org/officeDocument/2006/relationships" r:id="rId9"/>
            </a:rPr>
            <a:t>msclaimsdocs@msplans.com</a:t>
          </a:r>
          <a:r>
            <a:rPr lang="en-US" sz="1800" kern="1200"/>
            <a:t> </a:t>
          </a:r>
        </a:p>
      </dsp:txBody>
      <dsp:txXfrm>
        <a:off x="1010858" y="2192114"/>
        <a:ext cx="9971231" cy="875202"/>
      </dsp:txXfrm>
    </dsp:sp>
    <dsp:sp modelId="{8B9C4BB0-C0A4-46EE-9328-6781E4DC0FEA}">
      <dsp:nvSpPr>
        <dsp:cNvPr id="0" name=""/>
        <dsp:cNvSpPr/>
      </dsp:nvSpPr>
      <dsp:spPr>
        <a:xfrm>
          <a:off x="0" y="3286117"/>
          <a:ext cx="10982090" cy="87520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17420C5-0679-4295-9016-D1837AC56D47}">
      <dsp:nvSpPr>
        <dsp:cNvPr id="0" name=""/>
        <dsp:cNvSpPr/>
      </dsp:nvSpPr>
      <dsp:spPr>
        <a:xfrm>
          <a:off x="264748" y="3483038"/>
          <a:ext cx="481361" cy="481361"/>
        </a:xfrm>
        <a:prstGeom prst="rect">
          <a:avLst/>
        </a:prstGeom>
        <a:blipFill>
          <a:blip xmlns:r="http://schemas.openxmlformats.org/officeDocument/2006/relationships"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253201A-7C44-4919-A5FD-5A50C1C62894}">
      <dsp:nvSpPr>
        <dsp:cNvPr id="0" name=""/>
        <dsp:cNvSpPr/>
      </dsp:nvSpPr>
      <dsp:spPr>
        <a:xfrm>
          <a:off x="1010858" y="3286117"/>
          <a:ext cx="9971231" cy="8752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626" tIns="92626" rIns="92626" bIns="92626" numCol="1" spcCol="1270" anchor="ctr" anchorCtr="0">
          <a:noAutofit/>
        </a:bodyPr>
        <a:lstStyle/>
        <a:p>
          <a:pPr marL="0" lvl="0" indent="0" algn="l" defTabSz="800100">
            <a:lnSpc>
              <a:spcPct val="100000"/>
            </a:lnSpc>
            <a:spcBef>
              <a:spcPct val="0"/>
            </a:spcBef>
            <a:spcAft>
              <a:spcPct val="35000"/>
            </a:spcAft>
            <a:buNone/>
          </a:pPr>
          <a:r>
            <a:rPr lang="en-US" sz="1800" b="1" kern="1200"/>
            <a:t>Fax - </a:t>
          </a:r>
          <a:r>
            <a:rPr lang="en-US" sz="1800" kern="1200"/>
            <a:t>New claims may be faxed to 1-877-786-7275</a:t>
          </a:r>
        </a:p>
      </dsp:txBody>
      <dsp:txXfrm>
        <a:off x="1010858" y="3286117"/>
        <a:ext cx="9971231" cy="875202"/>
      </dsp:txXfrm>
    </dsp:sp>
    <dsp:sp modelId="{BCAC596C-13C6-405C-865B-27F682FBE8D1}">
      <dsp:nvSpPr>
        <dsp:cNvPr id="0" name=""/>
        <dsp:cNvSpPr/>
      </dsp:nvSpPr>
      <dsp:spPr>
        <a:xfrm>
          <a:off x="0" y="4380120"/>
          <a:ext cx="10982090" cy="87520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F6A2956-0AF4-4316-96BE-E49C1DA212B8}">
      <dsp:nvSpPr>
        <dsp:cNvPr id="0" name=""/>
        <dsp:cNvSpPr/>
      </dsp:nvSpPr>
      <dsp:spPr>
        <a:xfrm>
          <a:off x="264748" y="4577041"/>
          <a:ext cx="481361" cy="481361"/>
        </a:xfrm>
        <a:prstGeom prst="rect">
          <a:avLst/>
        </a:prstGeom>
        <a:blipFill>
          <a:blip xmlns:r="http://schemas.openxmlformats.org/officeDocument/2006/relationships"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E844F06-8C55-4CB9-8F84-7C1D23070A6F}">
      <dsp:nvSpPr>
        <dsp:cNvPr id="0" name=""/>
        <dsp:cNvSpPr/>
      </dsp:nvSpPr>
      <dsp:spPr>
        <a:xfrm>
          <a:off x="1010858" y="4380120"/>
          <a:ext cx="9971231" cy="8752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626" tIns="92626" rIns="92626" bIns="92626" numCol="1" spcCol="1270" anchor="ctr" anchorCtr="0">
          <a:noAutofit/>
        </a:bodyPr>
        <a:lstStyle/>
        <a:p>
          <a:pPr marL="0" lvl="0" indent="0" algn="l" defTabSz="800100">
            <a:lnSpc>
              <a:spcPct val="100000"/>
            </a:lnSpc>
            <a:spcBef>
              <a:spcPct val="0"/>
            </a:spcBef>
            <a:spcAft>
              <a:spcPct val="35000"/>
            </a:spcAft>
            <a:buNone/>
          </a:pPr>
          <a:r>
            <a:rPr lang="en-US" sz="1800" kern="1200"/>
            <a:t>Claim Information brochure sent to insureds</a:t>
          </a:r>
        </a:p>
      </dsp:txBody>
      <dsp:txXfrm>
        <a:off x="1010858" y="4380120"/>
        <a:ext cx="9971231" cy="875202"/>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928F04-FCCA-4C8D-BCCF-FB7672FF6876}">
      <dsp:nvSpPr>
        <dsp:cNvPr id="0" name=""/>
        <dsp:cNvSpPr/>
      </dsp:nvSpPr>
      <dsp:spPr>
        <a:xfrm>
          <a:off x="772957" y="1086057"/>
          <a:ext cx="1068246" cy="106824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5436123-3DE3-4DE5-9512-5401C5407D23}">
      <dsp:nvSpPr>
        <dsp:cNvPr id="0" name=""/>
        <dsp:cNvSpPr/>
      </dsp:nvSpPr>
      <dsp:spPr>
        <a:xfrm>
          <a:off x="120140" y="2469997"/>
          <a:ext cx="237388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US" sz="1400" kern="1200" dirty="0"/>
            <a:t>What are your questions regarding MWUA process and procedures?</a:t>
          </a:r>
        </a:p>
      </dsp:txBody>
      <dsp:txXfrm>
        <a:off x="120140" y="2469997"/>
        <a:ext cx="2373880" cy="720000"/>
      </dsp:txXfrm>
    </dsp:sp>
    <dsp:sp modelId="{EC1E69EE-9B15-4746-BEF9-15C589B38C55}">
      <dsp:nvSpPr>
        <dsp:cNvPr id="0" name=""/>
        <dsp:cNvSpPr/>
      </dsp:nvSpPr>
      <dsp:spPr>
        <a:xfrm>
          <a:off x="3562266" y="1086057"/>
          <a:ext cx="1068246" cy="106824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2F28912-804A-4591-B07A-C3A85E60F151}">
      <dsp:nvSpPr>
        <dsp:cNvPr id="0" name=""/>
        <dsp:cNvSpPr/>
      </dsp:nvSpPr>
      <dsp:spPr>
        <a:xfrm>
          <a:off x="2909449" y="2469997"/>
          <a:ext cx="237388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US" sz="1400" kern="1200"/>
            <a:t>What can MWUA do to improve operations?</a:t>
          </a:r>
        </a:p>
      </dsp:txBody>
      <dsp:txXfrm>
        <a:off x="2909449" y="2469997"/>
        <a:ext cx="2373880" cy="720000"/>
      </dsp:txXfrm>
    </dsp:sp>
    <dsp:sp modelId="{D6BAAF82-0E95-477E-9E3A-6A99E5EE3250}">
      <dsp:nvSpPr>
        <dsp:cNvPr id="0" name=""/>
        <dsp:cNvSpPr/>
      </dsp:nvSpPr>
      <dsp:spPr>
        <a:xfrm>
          <a:off x="6351576" y="1086057"/>
          <a:ext cx="1068246" cy="106824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540826D-3520-42B7-BFFB-C1FEDA25E614}">
      <dsp:nvSpPr>
        <dsp:cNvPr id="0" name=""/>
        <dsp:cNvSpPr/>
      </dsp:nvSpPr>
      <dsp:spPr>
        <a:xfrm>
          <a:off x="5698759" y="2469997"/>
          <a:ext cx="237388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US" sz="1400" kern="1200"/>
            <a:t>Closing remarks </a:t>
          </a:r>
        </a:p>
      </dsp:txBody>
      <dsp:txXfrm>
        <a:off x="5698759" y="2469997"/>
        <a:ext cx="2373880" cy="720000"/>
      </dsp:txXfrm>
    </dsp:sp>
    <dsp:sp modelId="{A00462A7-655F-4F5C-BFB1-3568922CB1F4}">
      <dsp:nvSpPr>
        <dsp:cNvPr id="0" name=""/>
        <dsp:cNvSpPr/>
      </dsp:nvSpPr>
      <dsp:spPr>
        <a:xfrm>
          <a:off x="9140886" y="1086057"/>
          <a:ext cx="1068246" cy="106824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9C9C4A3-9F70-4328-B450-B722C273AE13}">
      <dsp:nvSpPr>
        <dsp:cNvPr id="0" name=""/>
        <dsp:cNvSpPr/>
      </dsp:nvSpPr>
      <dsp:spPr>
        <a:xfrm>
          <a:off x="8488069" y="2469997"/>
          <a:ext cx="237388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US" sz="1400" kern="1200"/>
            <a:t>Thanks for attending this training session!!!</a:t>
          </a:r>
        </a:p>
      </dsp:txBody>
      <dsp:txXfrm>
        <a:off x="8488069" y="2469997"/>
        <a:ext cx="2373880" cy="720000"/>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B36D1A-B089-40A6-BFBD-6B32D3F63D63}">
      <dsp:nvSpPr>
        <dsp:cNvPr id="0" name=""/>
        <dsp:cNvSpPr/>
      </dsp:nvSpPr>
      <dsp:spPr>
        <a:xfrm>
          <a:off x="231653" y="1399"/>
          <a:ext cx="3287119" cy="1972271"/>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u="sng" kern="1200" dirty="0"/>
            <a:t>Lee Harrell</a:t>
          </a:r>
        </a:p>
        <a:p>
          <a:pPr marL="0" lvl="0" indent="0" algn="ctr" defTabSz="800100">
            <a:lnSpc>
              <a:spcPct val="90000"/>
            </a:lnSpc>
            <a:spcBef>
              <a:spcPct val="0"/>
            </a:spcBef>
            <a:spcAft>
              <a:spcPct val="35000"/>
            </a:spcAft>
            <a:buNone/>
          </a:pPr>
          <a:r>
            <a:rPr lang="en-US" sz="1800" kern="1200" dirty="0"/>
            <a:t>MSRB Chief Executive Officer and Counsel</a:t>
          </a:r>
        </a:p>
        <a:p>
          <a:pPr marL="0" lvl="0" indent="0" algn="ctr" defTabSz="800100">
            <a:lnSpc>
              <a:spcPct val="90000"/>
            </a:lnSpc>
            <a:spcBef>
              <a:spcPct val="0"/>
            </a:spcBef>
            <a:spcAft>
              <a:spcPct val="35000"/>
            </a:spcAft>
            <a:buNone/>
          </a:pPr>
          <a:r>
            <a:rPr lang="en-US" sz="1800" kern="1200" dirty="0"/>
            <a:t>lharrell@msratingbureau.com</a:t>
          </a:r>
        </a:p>
      </dsp:txBody>
      <dsp:txXfrm>
        <a:off x="231653" y="1399"/>
        <a:ext cx="3287119" cy="1972271"/>
      </dsp:txXfrm>
    </dsp:sp>
    <dsp:sp modelId="{FBA7D972-43B0-472C-AA5C-61FC54E4B4D7}">
      <dsp:nvSpPr>
        <dsp:cNvPr id="0" name=""/>
        <dsp:cNvSpPr/>
      </dsp:nvSpPr>
      <dsp:spPr>
        <a:xfrm>
          <a:off x="3847485" y="1399"/>
          <a:ext cx="3287119" cy="1972271"/>
        </a:xfrm>
        <a:prstGeom prst="rect">
          <a:avLst/>
        </a:prstGeom>
        <a:solidFill>
          <a:schemeClr val="accent2">
            <a:hueOff val="-79989"/>
            <a:satOff val="-9677"/>
            <a:lumOff val="-462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u="sng" kern="1200" dirty="0"/>
            <a:t>Brad Little</a:t>
          </a:r>
        </a:p>
        <a:p>
          <a:pPr marL="0" lvl="0" indent="0" algn="ctr" defTabSz="800100">
            <a:lnSpc>
              <a:spcPct val="90000"/>
            </a:lnSpc>
            <a:spcBef>
              <a:spcPct val="0"/>
            </a:spcBef>
            <a:spcAft>
              <a:spcPct val="35000"/>
            </a:spcAft>
            <a:buNone/>
          </a:pPr>
          <a:r>
            <a:rPr lang="en-US" sz="1800" kern="1200" dirty="0"/>
            <a:t>MWUA Assistant Manager</a:t>
          </a:r>
        </a:p>
        <a:p>
          <a:pPr marL="0" lvl="0" indent="0" algn="ctr" defTabSz="800100">
            <a:lnSpc>
              <a:spcPct val="90000"/>
            </a:lnSpc>
            <a:spcBef>
              <a:spcPct val="0"/>
            </a:spcBef>
            <a:spcAft>
              <a:spcPct val="35000"/>
            </a:spcAft>
            <a:buNone/>
          </a:pPr>
          <a:r>
            <a:rPr lang="en-US" sz="1800" kern="1200" dirty="0"/>
            <a:t>blittle@msplans.com</a:t>
          </a:r>
        </a:p>
      </dsp:txBody>
      <dsp:txXfrm>
        <a:off x="3847485" y="1399"/>
        <a:ext cx="3287119" cy="1972271"/>
      </dsp:txXfrm>
    </dsp:sp>
    <dsp:sp modelId="{D0A7104C-3ED5-4B3E-BBD7-B9BA98594ED9}">
      <dsp:nvSpPr>
        <dsp:cNvPr id="0" name=""/>
        <dsp:cNvSpPr/>
      </dsp:nvSpPr>
      <dsp:spPr>
        <a:xfrm>
          <a:off x="7463316" y="1399"/>
          <a:ext cx="3287119" cy="1972271"/>
        </a:xfrm>
        <a:prstGeom prst="rect">
          <a:avLst/>
        </a:prstGeom>
        <a:solidFill>
          <a:schemeClr val="accent2">
            <a:hueOff val="-159978"/>
            <a:satOff val="-19354"/>
            <a:lumOff val="-925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u="sng" kern="1200" dirty="0"/>
            <a:t>Kay Kayla</a:t>
          </a:r>
        </a:p>
        <a:p>
          <a:pPr marL="0" lvl="0" indent="0" algn="ctr" defTabSz="800100">
            <a:lnSpc>
              <a:spcPct val="90000"/>
            </a:lnSpc>
            <a:spcBef>
              <a:spcPct val="0"/>
            </a:spcBef>
            <a:spcAft>
              <a:spcPct val="35000"/>
            </a:spcAft>
            <a:buNone/>
          </a:pPr>
          <a:r>
            <a:rPr lang="en-US" sz="1800" kern="1200" dirty="0"/>
            <a:t>MWUA Underwriting Supervisor</a:t>
          </a:r>
        </a:p>
        <a:p>
          <a:pPr marL="0" lvl="0" indent="0" algn="ctr" defTabSz="800100">
            <a:lnSpc>
              <a:spcPct val="90000"/>
            </a:lnSpc>
            <a:spcBef>
              <a:spcPct val="0"/>
            </a:spcBef>
            <a:spcAft>
              <a:spcPct val="35000"/>
            </a:spcAft>
            <a:buNone/>
          </a:pPr>
          <a:r>
            <a:rPr lang="en-US" sz="1800" kern="1200" dirty="0"/>
            <a:t>kkayla@msplans.com</a:t>
          </a:r>
        </a:p>
      </dsp:txBody>
      <dsp:txXfrm>
        <a:off x="7463316" y="1399"/>
        <a:ext cx="3287119" cy="1972271"/>
      </dsp:txXfrm>
    </dsp:sp>
    <dsp:sp modelId="{73D0303E-3989-472A-BBD7-03D0663C6181}">
      <dsp:nvSpPr>
        <dsp:cNvPr id="0" name=""/>
        <dsp:cNvSpPr/>
      </dsp:nvSpPr>
      <dsp:spPr>
        <a:xfrm>
          <a:off x="231653" y="2302383"/>
          <a:ext cx="3287119" cy="1972271"/>
        </a:xfrm>
        <a:prstGeom prst="rect">
          <a:avLst/>
        </a:prstGeom>
        <a:solidFill>
          <a:schemeClr val="accent2">
            <a:hueOff val="-239967"/>
            <a:satOff val="-29031"/>
            <a:lumOff val="-1388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u="sng" kern="1200" dirty="0"/>
            <a:t>Paige Watson</a:t>
          </a:r>
        </a:p>
        <a:p>
          <a:pPr marL="0" lvl="0" indent="0" algn="ctr" defTabSz="800100">
            <a:lnSpc>
              <a:spcPct val="90000"/>
            </a:lnSpc>
            <a:spcBef>
              <a:spcPct val="0"/>
            </a:spcBef>
            <a:spcAft>
              <a:spcPct val="35000"/>
            </a:spcAft>
            <a:buNone/>
          </a:pPr>
          <a:r>
            <a:rPr lang="en-US" sz="1800" kern="1200" dirty="0"/>
            <a:t>MSRB Inspection Unit Supervisor</a:t>
          </a:r>
        </a:p>
        <a:p>
          <a:pPr marL="0" lvl="0" indent="0" algn="ctr" defTabSz="800100">
            <a:lnSpc>
              <a:spcPct val="90000"/>
            </a:lnSpc>
            <a:spcBef>
              <a:spcPct val="0"/>
            </a:spcBef>
            <a:spcAft>
              <a:spcPct val="35000"/>
            </a:spcAft>
            <a:buNone/>
          </a:pPr>
          <a:r>
            <a:rPr lang="en-US" sz="1800" kern="1200" dirty="0"/>
            <a:t>pwatson@msplans.com</a:t>
          </a:r>
        </a:p>
      </dsp:txBody>
      <dsp:txXfrm>
        <a:off x="231653" y="2302383"/>
        <a:ext cx="3287119" cy="1972271"/>
      </dsp:txXfrm>
    </dsp:sp>
    <dsp:sp modelId="{F8246222-A39C-41E2-8BB3-3647488F1F3A}">
      <dsp:nvSpPr>
        <dsp:cNvPr id="0" name=""/>
        <dsp:cNvSpPr/>
      </dsp:nvSpPr>
      <dsp:spPr>
        <a:xfrm>
          <a:off x="3847485" y="2302383"/>
          <a:ext cx="3287119" cy="1972271"/>
        </a:xfrm>
        <a:prstGeom prst="rect">
          <a:avLst/>
        </a:prstGeom>
        <a:solidFill>
          <a:schemeClr val="accent2">
            <a:hueOff val="-319956"/>
            <a:satOff val="-38708"/>
            <a:lumOff val="-1851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u="sng" kern="1200" dirty="0"/>
            <a:t>Mike McGehee</a:t>
          </a:r>
        </a:p>
        <a:p>
          <a:pPr marL="0" lvl="0" indent="0" algn="ctr" defTabSz="800100">
            <a:lnSpc>
              <a:spcPct val="90000"/>
            </a:lnSpc>
            <a:spcBef>
              <a:spcPct val="0"/>
            </a:spcBef>
            <a:spcAft>
              <a:spcPct val="35000"/>
            </a:spcAft>
            <a:buNone/>
          </a:pPr>
          <a:r>
            <a:rPr lang="en-US" sz="1800" kern="1200" dirty="0"/>
            <a:t>MWUA Claim Manager</a:t>
          </a:r>
        </a:p>
        <a:p>
          <a:pPr marL="0" lvl="0" indent="0" algn="ctr" defTabSz="800100">
            <a:lnSpc>
              <a:spcPct val="90000"/>
            </a:lnSpc>
            <a:spcBef>
              <a:spcPct val="0"/>
            </a:spcBef>
            <a:spcAft>
              <a:spcPct val="35000"/>
            </a:spcAft>
            <a:buNone/>
          </a:pPr>
          <a:r>
            <a:rPr lang="en-US" sz="1800" kern="1200" dirty="0"/>
            <a:t>mmcgehee@msplans.com</a:t>
          </a:r>
        </a:p>
        <a:p>
          <a:pPr marL="0" lvl="0" indent="0" algn="ctr" defTabSz="800100">
            <a:lnSpc>
              <a:spcPct val="90000"/>
            </a:lnSpc>
            <a:spcBef>
              <a:spcPct val="0"/>
            </a:spcBef>
            <a:spcAft>
              <a:spcPct val="35000"/>
            </a:spcAft>
            <a:buNone/>
          </a:pPr>
          <a:endParaRPr lang="en-US" sz="1800" kern="1200" dirty="0"/>
        </a:p>
      </dsp:txBody>
      <dsp:txXfrm>
        <a:off x="3847485" y="2302383"/>
        <a:ext cx="3287119" cy="1972271"/>
      </dsp:txXfrm>
    </dsp:sp>
    <dsp:sp modelId="{0C16001C-93FA-4B83-9703-483AB6A1BF32}">
      <dsp:nvSpPr>
        <dsp:cNvPr id="0" name=""/>
        <dsp:cNvSpPr/>
      </dsp:nvSpPr>
      <dsp:spPr>
        <a:xfrm>
          <a:off x="7463316" y="2302383"/>
          <a:ext cx="3287119" cy="1972271"/>
        </a:xfrm>
        <a:prstGeom prst="rect">
          <a:avLst/>
        </a:prstGeom>
        <a:solidFill>
          <a:schemeClr val="accent2">
            <a:hueOff val="-399945"/>
            <a:satOff val="-48385"/>
            <a:lumOff val="-2313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u="sng" kern="1200" dirty="0"/>
            <a:t>Reg Ott</a:t>
          </a:r>
        </a:p>
        <a:p>
          <a:pPr marL="0" lvl="0" indent="0" algn="ctr" defTabSz="800100">
            <a:lnSpc>
              <a:spcPct val="90000"/>
            </a:lnSpc>
            <a:spcBef>
              <a:spcPct val="0"/>
            </a:spcBef>
            <a:spcAft>
              <a:spcPct val="35000"/>
            </a:spcAft>
            <a:buNone/>
          </a:pPr>
          <a:r>
            <a:rPr lang="en-US" sz="1800" kern="1200" dirty="0"/>
            <a:t> MWUA Coastal Services rott@msratingbureau.com</a:t>
          </a:r>
        </a:p>
      </dsp:txBody>
      <dsp:txXfrm>
        <a:off x="7463316" y="2302383"/>
        <a:ext cx="3287119" cy="197227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C7B7C8-C3FC-4771-B926-779ADEBEB2C3}">
      <dsp:nvSpPr>
        <dsp:cNvPr id="0" name=""/>
        <dsp:cNvSpPr/>
      </dsp:nvSpPr>
      <dsp:spPr>
        <a:xfrm>
          <a:off x="0" y="139485"/>
          <a:ext cx="6472515" cy="1071427"/>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“Assure an adequate market for wind and hail insurance in the coast area of Mississippi.”</a:t>
          </a:r>
        </a:p>
      </dsp:txBody>
      <dsp:txXfrm>
        <a:off x="52303" y="191788"/>
        <a:ext cx="6367909" cy="966821"/>
      </dsp:txXfrm>
    </dsp:sp>
    <dsp:sp modelId="{68AF0BBB-4111-458A-9CD4-5A55335A7A4D}">
      <dsp:nvSpPr>
        <dsp:cNvPr id="0" name=""/>
        <dsp:cNvSpPr/>
      </dsp:nvSpPr>
      <dsp:spPr>
        <a:xfrm>
          <a:off x="0" y="1262753"/>
          <a:ext cx="6472515" cy="1071427"/>
        </a:xfrm>
        <a:prstGeom prst="roundRect">
          <a:avLst/>
        </a:prstGeom>
        <a:solidFill>
          <a:schemeClr val="accent2">
            <a:hueOff val="-99986"/>
            <a:satOff val="-12096"/>
            <a:lumOff val="-578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Protect policyholders state-wide from unreasonable windpool surcharges.</a:t>
          </a:r>
        </a:p>
      </dsp:txBody>
      <dsp:txXfrm>
        <a:off x="52303" y="1315056"/>
        <a:ext cx="6367909" cy="966821"/>
      </dsp:txXfrm>
    </dsp:sp>
    <dsp:sp modelId="{0C32F570-C6FF-4AC3-BBD9-02F32E66EC29}">
      <dsp:nvSpPr>
        <dsp:cNvPr id="0" name=""/>
        <dsp:cNvSpPr/>
      </dsp:nvSpPr>
      <dsp:spPr>
        <a:xfrm>
          <a:off x="0" y="2386020"/>
          <a:ext cx="6472515" cy="1071427"/>
        </a:xfrm>
        <a:prstGeom prst="roundRect">
          <a:avLst/>
        </a:prstGeom>
        <a:solidFill>
          <a:schemeClr val="accent2">
            <a:hueOff val="-199973"/>
            <a:satOff val="-24193"/>
            <a:lumOff val="-1156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Avoid damaging the state-wide market for property insurance.</a:t>
          </a:r>
        </a:p>
      </dsp:txBody>
      <dsp:txXfrm>
        <a:off x="52303" y="2438323"/>
        <a:ext cx="6367909" cy="966821"/>
      </dsp:txXfrm>
    </dsp:sp>
    <dsp:sp modelId="{0DD30AFD-D965-4E90-BBE5-12FE347D9B85}">
      <dsp:nvSpPr>
        <dsp:cNvPr id="0" name=""/>
        <dsp:cNvSpPr/>
      </dsp:nvSpPr>
      <dsp:spPr>
        <a:xfrm>
          <a:off x="0" y="3509288"/>
          <a:ext cx="6472515" cy="1071427"/>
        </a:xfrm>
        <a:prstGeom prst="roundRect">
          <a:avLst/>
        </a:prstGeom>
        <a:solidFill>
          <a:schemeClr val="accent2">
            <a:hueOff val="-299959"/>
            <a:satOff val="-36289"/>
            <a:lumOff val="-17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Encourage better building standards and land use in the coast area in order to mitigate wind losses and depopulate the Windpool.</a:t>
          </a:r>
        </a:p>
      </dsp:txBody>
      <dsp:txXfrm>
        <a:off x="52303" y="3561591"/>
        <a:ext cx="6367909" cy="966821"/>
      </dsp:txXfrm>
    </dsp:sp>
    <dsp:sp modelId="{F8191F0C-3E9D-4450-983B-4DA16E8285B4}">
      <dsp:nvSpPr>
        <dsp:cNvPr id="0" name=""/>
        <dsp:cNvSpPr/>
      </dsp:nvSpPr>
      <dsp:spPr>
        <a:xfrm>
          <a:off x="0" y="4632555"/>
          <a:ext cx="6472515" cy="1071427"/>
        </a:xfrm>
        <a:prstGeom prst="roundRect">
          <a:avLst/>
        </a:prstGeom>
        <a:solidFill>
          <a:schemeClr val="accent2">
            <a:hueOff val="-399945"/>
            <a:satOff val="-48385"/>
            <a:lumOff val="-2313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While accomplishing these goals, try to avoid high rates thus helping the Coast economy revive.</a:t>
          </a:r>
        </a:p>
      </dsp:txBody>
      <dsp:txXfrm>
        <a:off x="52303" y="4684858"/>
        <a:ext cx="6367909" cy="96682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42BE81-C4FE-4547-9B14-C65C8F57B662}">
      <dsp:nvSpPr>
        <dsp:cNvPr id="0" name=""/>
        <dsp:cNvSpPr/>
      </dsp:nvSpPr>
      <dsp:spPr>
        <a:xfrm>
          <a:off x="2103120" y="1634"/>
          <a:ext cx="8412480" cy="717026"/>
        </a:xfrm>
        <a:prstGeom prst="rect">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3225" tIns="182125" rIns="163225" bIns="182125" numCol="1" spcCol="1270" anchor="ctr" anchorCtr="0">
          <a:noAutofit/>
        </a:bodyPr>
        <a:lstStyle/>
        <a:p>
          <a:pPr marL="0" lvl="0" indent="0" algn="l" defTabSz="933450">
            <a:lnSpc>
              <a:spcPct val="90000"/>
            </a:lnSpc>
            <a:spcBef>
              <a:spcPct val="0"/>
            </a:spcBef>
            <a:spcAft>
              <a:spcPct val="35000"/>
            </a:spcAft>
            <a:buNone/>
          </a:pPr>
          <a:r>
            <a:rPr lang="en-US" sz="2100" kern="1200"/>
            <a:t>Order inspections of existing policies</a:t>
          </a:r>
        </a:p>
      </dsp:txBody>
      <dsp:txXfrm>
        <a:off x="2103120" y="1634"/>
        <a:ext cx="8412480" cy="717026"/>
      </dsp:txXfrm>
    </dsp:sp>
    <dsp:sp modelId="{6ED8DAA9-6CD3-4B55-93FE-F8BE49E5D6DD}">
      <dsp:nvSpPr>
        <dsp:cNvPr id="0" name=""/>
        <dsp:cNvSpPr/>
      </dsp:nvSpPr>
      <dsp:spPr>
        <a:xfrm>
          <a:off x="0" y="1634"/>
          <a:ext cx="2103120" cy="717026"/>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1290" tIns="70826" rIns="111290" bIns="70826" numCol="1" spcCol="1270" anchor="ctr" anchorCtr="0">
          <a:noAutofit/>
        </a:bodyPr>
        <a:lstStyle/>
        <a:p>
          <a:pPr marL="0" lvl="0" indent="0" algn="ctr" defTabSz="1155700">
            <a:lnSpc>
              <a:spcPct val="90000"/>
            </a:lnSpc>
            <a:spcBef>
              <a:spcPct val="0"/>
            </a:spcBef>
            <a:spcAft>
              <a:spcPct val="35000"/>
            </a:spcAft>
            <a:buNone/>
          </a:pPr>
          <a:r>
            <a:rPr lang="en-US" sz="2600" kern="1200"/>
            <a:t>Order</a:t>
          </a:r>
        </a:p>
      </dsp:txBody>
      <dsp:txXfrm>
        <a:off x="0" y="1634"/>
        <a:ext cx="2103120" cy="717026"/>
      </dsp:txXfrm>
    </dsp:sp>
    <dsp:sp modelId="{E225EC60-899D-4011-9565-762905516B63}">
      <dsp:nvSpPr>
        <dsp:cNvPr id="0" name=""/>
        <dsp:cNvSpPr/>
      </dsp:nvSpPr>
      <dsp:spPr>
        <a:xfrm>
          <a:off x="2103120" y="761681"/>
          <a:ext cx="8412480" cy="717026"/>
        </a:xfrm>
        <a:prstGeom prst="rect">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3225" tIns="182125" rIns="163225" bIns="182125" numCol="1" spcCol="1270" anchor="ctr" anchorCtr="0">
          <a:noAutofit/>
        </a:bodyPr>
        <a:lstStyle/>
        <a:p>
          <a:pPr marL="0" lvl="0" indent="0" algn="l" defTabSz="933450">
            <a:lnSpc>
              <a:spcPct val="90000"/>
            </a:lnSpc>
            <a:spcBef>
              <a:spcPct val="0"/>
            </a:spcBef>
            <a:spcAft>
              <a:spcPct val="35000"/>
            </a:spcAft>
            <a:buNone/>
          </a:pPr>
          <a:r>
            <a:rPr lang="en-US" sz="2100" kern="1200"/>
            <a:t>Process inspection results</a:t>
          </a:r>
        </a:p>
      </dsp:txBody>
      <dsp:txXfrm>
        <a:off x="2103120" y="761681"/>
        <a:ext cx="8412480" cy="717026"/>
      </dsp:txXfrm>
    </dsp:sp>
    <dsp:sp modelId="{741EE7CA-371A-4897-9ED8-E2CB61E2CDF1}">
      <dsp:nvSpPr>
        <dsp:cNvPr id="0" name=""/>
        <dsp:cNvSpPr/>
      </dsp:nvSpPr>
      <dsp:spPr>
        <a:xfrm>
          <a:off x="0" y="761681"/>
          <a:ext cx="2103120" cy="717026"/>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1290" tIns="70826" rIns="111290" bIns="70826" numCol="1" spcCol="1270" anchor="ctr" anchorCtr="0">
          <a:noAutofit/>
        </a:bodyPr>
        <a:lstStyle/>
        <a:p>
          <a:pPr marL="0" lvl="0" indent="0" algn="ctr" defTabSz="1155700">
            <a:lnSpc>
              <a:spcPct val="90000"/>
            </a:lnSpc>
            <a:spcBef>
              <a:spcPct val="0"/>
            </a:spcBef>
            <a:spcAft>
              <a:spcPct val="35000"/>
            </a:spcAft>
            <a:buNone/>
          </a:pPr>
          <a:r>
            <a:rPr lang="en-US" sz="2600" kern="1200"/>
            <a:t>Process</a:t>
          </a:r>
        </a:p>
      </dsp:txBody>
      <dsp:txXfrm>
        <a:off x="0" y="761681"/>
        <a:ext cx="2103120" cy="717026"/>
      </dsp:txXfrm>
    </dsp:sp>
    <dsp:sp modelId="{85E5C0C4-4013-4A70-B5BE-A36D6AF6E065}">
      <dsp:nvSpPr>
        <dsp:cNvPr id="0" name=""/>
        <dsp:cNvSpPr/>
      </dsp:nvSpPr>
      <dsp:spPr>
        <a:xfrm>
          <a:off x="2103120" y="1521729"/>
          <a:ext cx="8412480" cy="717026"/>
        </a:xfrm>
        <a:prstGeom prst="rect">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3225" tIns="182125" rIns="163225" bIns="182125" numCol="1" spcCol="1270" anchor="ctr" anchorCtr="0">
          <a:noAutofit/>
        </a:bodyPr>
        <a:lstStyle/>
        <a:p>
          <a:pPr marL="0" lvl="0" indent="0" algn="l" defTabSz="933450">
            <a:lnSpc>
              <a:spcPct val="90000"/>
            </a:lnSpc>
            <a:spcBef>
              <a:spcPct val="0"/>
            </a:spcBef>
            <a:spcAft>
              <a:spcPct val="35000"/>
            </a:spcAft>
            <a:buNone/>
          </a:pPr>
          <a:r>
            <a:rPr lang="en-US" sz="2100" kern="1200"/>
            <a:t>Disclose suggested minimum policy limits based on inspection</a:t>
          </a:r>
        </a:p>
      </dsp:txBody>
      <dsp:txXfrm>
        <a:off x="2103120" y="1521729"/>
        <a:ext cx="8412480" cy="717026"/>
      </dsp:txXfrm>
    </dsp:sp>
    <dsp:sp modelId="{96C92D67-AA71-4574-AD73-A56E0A38B461}">
      <dsp:nvSpPr>
        <dsp:cNvPr id="0" name=""/>
        <dsp:cNvSpPr/>
      </dsp:nvSpPr>
      <dsp:spPr>
        <a:xfrm>
          <a:off x="0" y="1521729"/>
          <a:ext cx="2103120" cy="717026"/>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1290" tIns="70826" rIns="111290" bIns="70826" numCol="1" spcCol="1270" anchor="ctr" anchorCtr="0">
          <a:noAutofit/>
        </a:bodyPr>
        <a:lstStyle/>
        <a:p>
          <a:pPr marL="0" lvl="0" indent="0" algn="ctr" defTabSz="1155700">
            <a:lnSpc>
              <a:spcPct val="90000"/>
            </a:lnSpc>
            <a:spcBef>
              <a:spcPct val="0"/>
            </a:spcBef>
            <a:spcAft>
              <a:spcPct val="35000"/>
            </a:spcAft>
            <a:buNone/>
          </a:pPr>
          <a:r>
            <a:rPr lang="en-US" sz="2600" kern="1200"/>
            <a:t>Disclose</a:t>
          </a:r>
        </a:p>
      </dsp:txBody>
      <dsp:txXfrm>
        <a:off x="0" y="1521729"/>
        <a:ext cx="2103120" cy="717026"/>
      </dsp:txXfrm>
    </dsp:sp>
    <dsp:sp modelId="{94060AE5-BAD1-4F5C-97AB-A9E741687C7C}">
      <dsp:nvSpPr>
        <dsp:cNvPr id="0" name=""/>
        <dsp:cNvSpPr/>
      </dsp:nvSpPr>
      <dsp:spPr>
        <a:xfrm>
          <a:off x="2103120" y="2281777"/>
          <a:ext cx="8412480" cy="717026"/>
        </a:xfrm>
        <a:prstGeom prst="rect">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3225" tIns="182125" rIns="163225" bIns="182125" numCol="1" spcCol="1270" anchor="ctr" anchorCtr="0">
          <a:noAutofit/>
        </a:bodyPr>
        <a:lstStyle/>
        <a:p>
          <a:pPr marL="0" lvl="0" indent="0" algn="l" defTabSz="933450">
            <a:lnSpc>
              <a:spcPct val="90000"/>
            </a:lnSpc>
            <a:spcBef>
              <a:spcPct val="0"/>
            </a:spcBef>
            <a:spcAft>
              <a:spcPct val="35000"/>
            </a:spcAft>
            <a:buNone/>
          </a:pPr>
          <a:r>
            <a:rPr lang="en-US" sz="2100" kern="1200"/>
            <a:t>Review evidence from agent in support of different minimum limits</a:t>
          </a:r>
        </a:p>
      </dsp:txBody>
      <dsp:txXfrm>
        <a:off x="2103120" y="2281777"/>
        <a:ext cx="8412480" cy="717026"/>
      </dsp:txXfrm>
    </dsp:sp>
    <dsp:sp modelId="{CEB5B89E-0ACD-4B58-AF67-D62BB989C046}">
      <dsp:nvSpPr>
        <dsp:cNvPr id="0" name=""/>
        <dsp:cNvSpPr/>
      </dsp:nvSpPr>
      <dsp:spPr>
        <a:xfrm>
          <a:off x="0" y="2281777"/>
          <a:ext cx="2103120" cy="717026"/>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1290" tIns="70826" rIns="111290" bIns="70826" numCol="1" spcCol="1270" anchor="ctr" anchorCtr="0">
          <a:noAutofit/>
        </a:bodyPr>
        <a:lstStyle/>
        <a:p>
          <a:pPr marL="0" lvl="0" indent="0" algn="ctr" defTabSz="1155700">
            <a:lnSpc>
              <a:spcPct val="90000"/>
            </a:lnSpc>
            <a:spcBef>
              <a:spcPct val="0"/>
            </a:spcBef>
            <a:spcAft>
              <a:spcPct val="35000"/>
            </a:spcAft>
            <a:buNone/>
          </a:pPr>
          <a:r>
            <a:rPr lang="en-US" sz="2600" kern="1200"/>
            <a:t>Review</a:t>
          </a:r>
        </a:p>
      </dsp:txBody>
      <dsp:txXfrm>
        <a:off x="0" y="2281777"/>
        <a:ext cx="2103120" cy="717026"/>
      </dsp:txXfrm>
    </dsp:sp>
    <dsp:sp modelId="{4571CF52-6F6A-4680-BCF7-38E1714882C6}">
      <dsp:nvSpPr>
        <dsp:cNvPr id="0" name=""/>
        <dsp:cNvSpPr/>
      </dsp:nvSpPr>
      <dsp:spPr>
        <a:xfrm>
          <a:off x="2103120" y="3041824"/>
          <a:ext cx="8412480" cy="717026"/>
        </a:xfrm>
        <a:prstGeom prst="rect">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3225" tIns="182125" rIns="163225" bIns="182125" numCol="1" spcCol="1270" anchor="ctr" anchorCtr="0">
          <a:noAutofit/>
        </a:bodyPr>
        <a:lstStyle/>
        <a:p>
          <a:pPr marL="0" lvl="0" indent="0" algn="l" defTabSz="933450">
            <a:lnSpc>
              <a:spcPct val="90000"/>
            </a:lnSpc>
            <a:spcBef>
              <a:spcPct val="0"/>
            </a:spcBef>
            <a:spcAft>
              <a:spcPct val="35000"/>
            </a:spcAft>
            <a:buNone/>
          </a:pPr>
          <a:r>
            <a:rPr lang="en-US" sz="2100" kern="1200"/>
            <a:t>Offer potential compromise when needed. </a:t>
          </a:r>
        </a:p>
      </dsp:txBody>
      <dsp:txXfrm>
        <a:off x="2103120" y="3041824"/>
        <a:ext cx="8412480" cy="717026"/>
      </dsp:txXfrm>
    </dsp:sp>
    <dsp:sp modelId="{7CF7CF18-56EE-4844-A4FB-B1B9EEAF642F}">
      <dsp:nvSpPr>
        <dsp:cNvPr id="0" name=""/>
        <dsp:cNvSpPr/>
      </dsp:nvSpPr>
      <dsp:spPr>
        <a:xfrm>
          <a:off x="0" y="3041824"/>
          <a:ext cx="2103120" cy="717026"/>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1290" tIns="70826" rIns="111290" bIns="70826" numCol="1" spcCol="1270" anchor="ctr" anchorCtr="0">
          <a:noAutofit/>
        </a:bodyPr>
        <a:lstStyle/>
        <a:p>
          <a:pPr marL="0" lvl="0" indent="0" algn="ctr" defTabSz="1155700">
            <a:lnSpc>
              <a:spcPct val="90000"/>
            </a:lnSpc>
            <a:spcBef>
              <a:spcPct val="0"/>
            </a:spcBef>
            <a:spcAft>
              <a:spcPct val="35000"/>
            </a:spcAft>
            <a:buNone/>
          </a:pPr>
          <a:r>
            <a:rPr lang="en-US" sz="2600" kern="1200"/>
            <a:t>Offer</a:t>
          </a:r>
        </a:p>
      </dsp:txBody>
      <dsp:txXfrm>
        <a:off x="0" y="3041824"/>
        <a:ext cx="2103120" cy="71702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0BB319-AE9C-4E9E-B598-79F204E7122F}">
      <dsp:nvSpPr>
        <dsp:cNvPr id="0" name=""/>
        <dsp:cNvSpPr/>
      </dsp:nvSpPr>
      <dsp:spPr>
        <a:xfrm>
          <a:off x="4944600" y="455795"/>
          <a:ext cx="1467657" cy="140218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0E0A62A-AE5F-428E-A2B2-245F33711724}">
      <dsp:nvSpPr>
        <dsp:cNvPr id="0" name=""/>
        <dsp:cNvSpPr/>
      </dsp:nvSpPr>
      <dsp:spPr>
        <a:xfrm>
          <a:off x="3949110" y="2340241"/>
          <a:ext cx="3261461" cy="9152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pPr>
          <a:r>
            <a:rPr lang="en-US" sz="1400" kern="1200" dirty="0"/>
            <a:t>Software: 360Value (ISO 360)</a:t>
          </a:r>
        </a:p>
      </dsp:txBody>
      <dsp:txXfrm>
        <a:off x="3949110" y="2340241"/>
        <a:ext cx="3261461" cy="915242"/>
      </dsp:txXfrm>
    </dsp:sp>
    <dsp:sp modelId="{1281D7AD-8246-48D2-9F75-566F838299F9}">
      <dsp:nvSpPr>
        <dsp:cNvPr id="0" name=""/>
        <dsp:cNvSpPr/>
      </dsp:nvSpPr>
      <dsp:spPr>
        <a:xfrm>
          <a:off x="8163865" y="699011"/>
          <a:ext cx="1467657" cy="146765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9AB975B-30D4-481C-90E1-8F5207AFB680}">
      <dsp:nvSpPr>
        <dsp:cNvPr id="0" name=""/>
        <dsp:cNvSpPr/>
      </dsp:nvSpPr>
      <dsp:spPr>
        <a:xfrm>
          <a:off x="7481665" y="2337824"/>
          <a:ext cx="3261461" cy="11317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pPr>
          <a:r>
            <a:rPr lang="en-US" sz="1400" kern="1200" dirty="0"/>
            <a:t>Cost of building materials algorithm updated quarterly</a:t>
          </a:r>
        </a:p>
      </dsp:txBody>
      <dsp:txXfrm>
        <a:off x="7481665" y="2337824"/>
        <a:ext cx="3261461" cy="1131710"/>
      </dsp:txXfrm>
    </dsp:sp>
    <dsp:sp modelId="{5CF507DB-2373-451A-9523-31D259F743F3}">
      <dsp:nvSpPr>
        <dsp:cNvPr id="0" name=""/>
        <dsp:cNvSpPr/>
      </dsp:nvSpPr>
      <dsp:spPr>
        <a:xfrm>
          <a:off x="1389598" y="542330"/>
          <a:ext cx="1467657" cy="146765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8091A2A-CA6D-400A-A6F9-52E536728F16}">
      <dsp:nvSpPr>
        <dsp:cNvPr id="0" name=""/>
        <dsp:cNvSpPr/>
      </dsp:nvSpPr>
      <dsp:spPr>
        <a:xfrm>
          <a:off x="643032" y="2153055"/>
          <a:ext cx="2938055" cy="21229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pPr>
          <a:r>
            <a:rPr lang="en-US" sz="1400" kern="1200" dirty="0"/>
            <a:t>Team of inspectors that visit each subject property to take multiple photos and measurements for entry into the valuation software.</a:t>
          </a:r>
        </a:p>
        <a:p>
          <a:pPr marL="0" lvl="0" indent="0" algn="ctr" defTabSz="622300">
            <a:lnSpc>
              <a:spcPct val="90000"/>
            </a:lnSpc>
            <a:spcBef>
              <a:spcPct val="0"/>
            </a:spcBef>
            <a:spcAft>
              <a:spcPct val="35000"/>
            </a:spcAft>
            <a:buNone/>
          </a:pPr>
          <a:endParaRPr lang="en-US" sz="1400" kern="1200" dirty="0"/>
        </a:p>
        <a:p>
          <a:pPr marL="0" lvl="0" indent="0" algn="ctr" defTabSz="622300">
            <a:lnSpc>
              <a:spcPct val="90000"/>
            </a:lnSpc>
            <a:spcBef>
              <a:spcPct val="0"/>
            </a:spcBef>
            <a:spcAft>
              <a:spcPct val="35000"/>
            </a:spcAft>
            <a:buNone/>
          </a:pPr>
          <a:endParaRPr lang="en-US" sz="1400" kern="1200" dirty="0"/>
        </a:p>
        <a:p>
          <a:pPr marL="0" lvl="0" indent="0" algn="ctr" defTabSz="622300">
            <a:lnSpc>
              <a:spcPct val="90000"/>
            </a:lnSpc>
            <a:spcBef>
              <a:spcPct val="0"/>
            </a:spcBef>
            <a:spcAft>
              <a:spcPct val="35000"/>
            </a:spcAft>
            <a:buNone/>
          </a:pPr>
          <a:endParaRPr lang="en-US" sz="1400" kern="1200" dirty="0"/>
        </a:p>
      </dsp:txBody>
      <dsp:txXfrm>
        <a:off x="643032" y="2153055"/>
        <a:ext cx="2938055" cy="212299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3BA267-CD52-4BB2-8292-0366663B517D}">
      <dsp:nvSpPr>
        <dsp:cNvPr id="0" name=""/>
        <dsp:cNvSpPr/>
      </dsp:nvSpPr>
      <dsp:spPr>
        <a:xfrm>
          <a:off x="0" y="407932"/>
          <a:ext cx="10515600" cy="54054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Policy does not have current phone number for insured</a:t>
          </a:r>
        </a:p>
      </dsp:txBody>
      <dsp:txXfrm>
        <a:off x="26387" y="434319"/>
        <a:ext cx="10462826" cy="487766"/>
      </dsp:txXfrm>
    </dsp:sp>
    <dsp:sp modelId="{6D847EC1-1410-4A3B-A468-757B1D06748F}">
      <dsp:nvSpPr>
        <dsp:cNvPr id="0" name=""/>
        <dsp:cNvSpPr/>
      </dsp:nvSpPr>
      <dsp:spPr>
        <a:xfrm>
          <a:off x="0" y="1008952"/>
          <a:ext cx="10515600" cy="540540"/>
        </a:xfrm>
        <a:prstGeom prst="roundRect">
          <a:avLst/>
        </a:prstGeom>
        <a:solidFill>
          <a:schemeClr val="accent2">
            <a:hueOff val="-99986"/>
            <a:satOff val="-12096"/>
            <a:lumOff val="-578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People rarely answer unknown calls</a:t>
          </a:r>
        </a:p>
      </dsp:txBody>
      <dsp:txXfrm>
        <a:off x="26387" y="1035339"/>
        <a:ext cx="10462826" cy="487766"/>
      </dsp:txXfrm>
    </dsp:sp>
    <dsp:sp modelId="{52894E3C-2948-41B3-A37B-1B364424FE4F}">
      <dsp:nvSpPr>
        <dsp:cNvPr id="0" name=""/>
        <dsp:cNvSpPr/>
      </dsp:nvSpPr>
      <dsp:spPr>
        <a:xfrm>
          <a:off x="0" y="1609972"/>
          <a:ext cx="10515600" cy="540540"/>
        </a:xfrm>
        <a:prstGeom prst="roundRect">
          <a:avLst/>
        </a:prstGeom>
        <a:solidFill>
          <a:schemeClr val="accent2">
            <a:hueOff val="-199973"/>
            <a:satOff val="-24193"/>
            <a:lumOff val="-1156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Dogs, locked gates, debris, terrain</a:t>
          </a:r>
        </a:p>
      </dsp:txBody>
      <dsp:txXfrm>
        <a:off x="26387" y="1636359"/>
        <a:ext cx="10462826" cy="487766"/>
      </dsp:txXfrm>
    </dsp:sp>
    <dsp:sp modelId="{9C750095-A942-4157-AAA5-08C46DACDCB3}">
      <dsp:nvSpPr>
        <dsp:cNvPr id="0" name=""/>
        <dsp:cNvSpPr/>
      </dsp:nvSpPr>
      <dsp:spPr>
        <a:xfrm>
          <a:off x="0" y="2210992"/>
          <a:ext cx="10515600" cy="540540"/>
        </a:xfrm>
        <a:prstGeom prst="roundRect">
          <a:avLst/>
        </a:prstGeom>
        <a:solidFill>
          <a:schemeClr val="accent2">
            <a:hueOff val="-299959"/>
            <a:satOff val="-36289"/>
            <a:lumOff val="-17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Unknown interior floor plans (especially on 2 story homes) and custom interior finishes</a:t>
          </a:r>
        </a:p>
      </dsp:txBody>
      <dsp:txXfrm>
        <a:off x="26387" y="2237379"/>
        <a:ext cx="10462826" cy="487766"/>
      </dsp:txXfrm>
    </dsp:sp>
    <dsp:sp modelId="{21F368A3-1B69-443D-86A8-9E573BE2D46E}">
      <dsp:nvSpPr>
        <dsp:cNvPr id="0" name=""/>
        <dsp:cNvSpPr/>
      </dsp:nvSpPr>
      <dsp:spPr>
        <a:xfrm>
          <a:off x="0" y="2812012"/>
          <a:ext cx="10515600" cy="540540"/>
        </a:xfrm>
        <a:prstGeom prst="roundRect">
          <a:avLst/>
        </a:prstGeom>
        <a:solidFill>
          <a:schemeClr val="accent2">
            <a:hueOff val="-399945"/>
            <a:satOff val="-48385"/>
            <a:lumOff val="-2313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Additions to the home that the agent is not aware of</a:t>
          </a:r>
        </a:p>
      </dsp:txBody>
      <dsp:txXfrm>
        <a:off x="26387" y="2838399"/>
        <a:ext cx="10462826" cy="48776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5377B7-231C-4FF1-8D9B-E416AF3A5C62}">
      <dsp:nvSpPr>
        <dsp:cNvPr id="0" name=""/>
        <dsp:cNvSpPr/>
      </dsp:nvSpPr>
      <dsp:spPr>
        <a:xfrm>
          <a:off x="1031557" y="1151"/>
          <a:ext cx="4126229" cy="118021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60" tIns="299776" rIns="80060" bIns="299776" numCol="1" spcCol="1270" anchor="ctr" anchorCtr="0">
          <a:noAutofit/>
        </a:bodyPr>
        <a:lstStyle/>
        <a:p>
          <a:pPr marL="0" lvl="0" indent="0" algn="l" defTabSz="622300">
            <a:lnSpc>
              <a:spcPct val="90000"/>
            </a:lnSpc>
            <a:spcBef>
              <a:spcPct val="0"/>
            </a:spcBef>
            <a:spcAft>
              <a:spcPct val="35000"/>
            </a:spcAft>
            <a:buNone/>
          </a:pPr>
          <a:r>
            <a:rPr lang="en-US" sz="1400" kern="1200"/>
            <a:t>Visit property every 3-4 years</a:t>
          </a:r>
        </a:p>
      </dsp:txBody>
      <dsp:txXfrm>
        <a:off x="1031557" y="1151"/>
        <a:ext cx="4126229" cy="1180219"/>
      </dsp:txXfrm>
    </dsp:sp>
    <dsp:sp modelId="{B182829D-C1E6-4659-8604-373548905080}">
      <dsp:nvSpPr>
        <dsp:cNvPr id="0" name=""/>
        <dsp:cNvSpPr/>
      </dsp:nvSpPr>
      <dsp:spPr>
        <a:xfrm>
          <a:off x="0" y="1151"/>
          <a:ext cx="1031557" cy="1180219"/>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4587" tIns="116579" rIns="54587" bIns="116579" numCol="1" spcCol="1270" anchor="ctr" anchorCtr="0">
          <a:noAutofit/>
        </a:bodyPr>
        <a:lstStyle/>
        <a:p>
          <a:pPr marL="0" lvl="0" indent="0" algn="ctr" defTabSz="800100">
            <a:lnSpc>
              <a:spcPct val="90000"/>
            </a:lnSpc>
            <a:spcBef>
              <a:spcPct val="0"/>
            </a:spcBef>
            <a:spcAft>
              <a:spcPct val="35000"/>
            </a:spcAft>
            <a:buNone/>
          </a:pPr>
          <a:r>
            <a:rPr lang="en-US" sz="1800" kern="1200"/>
            <a:t>Visit</a:t>
          </a:r>
        </a:p>
      </dsp:txBody>
      <dsp:txXfrm>
        <a:off x="0" y="1151"/>
        <a:ext cx="1031557" cy="1180219"/>
      </dsp:txXfrm>
    </dsp:sp>
    <dsp:sp modelId="{88E1D478-39A4-45A0-BA69-B55785603DA3}">
      <dsp:nvSpPr>
        <dsp:cNvPr id="0" name=""/>
        <dsp:cNvSpPr/>
      </dsp:nvSpPr>
      <dsp:spPr>
        <a:xfrm>
          <a:off x="1031557" y="1252184"/>
          <a:ext cx="4126229" cy="118021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60" tIns="299776" rIns="80060" bIns="299776" numCol="1" spcCol="1270" anchor="ctr" anchorCtr="0">
          <a:noAutofit/>
        </a:bodyPr>
        <a:lstStyle/>
        <a:p>
          <a:pPr marL="0" lvl="0" indent="0" algn="l" defTabSz="622300">
            <a:lnSpc>
              <a:spcPct val="90000"/>
            </a:lnSpc>
            <a:spcBef>
              <a:spcPct val="0"/>
            </a:spcBef>
            <a:spcAft>
              <a:spcPct val="35000"/>
            </a:spcAft>
            <a:buNone/>
          </a:pPr>
          <a:r>
            <a:rPr lang="en-US" sz="1400" kern="1200"/>
            <a:t>Disclose minimum replacement cost estimate based on recent inspection as timely as possible.</a:t>
          </a:r>
        </a:p>
      </dsp:txBody>
      <dsp:txXfrm>
        <a:off x="1031557" y="1252184"/>
        <a:ext cx="4126229" cy="1180219"/>
      </dsp:txXfrm>
    </dsp:sp>
    <dsp:sp modelId="{A4CB15E0-2917-4AAC-8331-876FE29A526B}">
      <dsp:nvSpPr>
        <dsp:cNvPr id="0" name=""/>
        <dsp:cNvSpPr/>
      </dsp:nvSpPr>
      <dsp:spPr>
        <a:xfrm>
          <a:off x="0" y="1252184"/>
          <a:ext cx="1031557" cy="1180219"/>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4587" tIns="116579" rIns="54587" bIns="116579" numCol="1" spcCol="1270" anchor="ctr" anchorCtr="0">
          <a:noAutofit/>
        </a:bodyPr>
        <a:lstStyle/>
        <a:p>
          <a:pPr marL="0" lvl="0" indent="0" algn="ctr" defTabSz="800100">
            <a:lnSpc>
              <a:spcPct val="90000"/>
            </a:lnSpc>
            <a:spcBef>
              <a:spcPct val="0"/>
            </a:spcBef>
            <a:spcAft>
              <a:spcPct val="35000"/>
            </a:spcAft>
            <a:buNone/>
          </a:pPr>
          <a:r>
            <a:rPr lang="en-US" sz="1800" kern="1200"/>
            <a:t>Disclose</a:t>
          </a:r>
        </a:p>
      </dsp:txBody>
      <dsp:txXfrm>
        <a:off x="0" y="1252184"/>
        <a:ext cx="1031557" cy="1180219"/>
      </dsp:txXfrm>
    </dsp:sp>
    <dsp:sp modelId="{BA370136-E46C-4C5D-9F49-8291B2371E79}">
      <dsp:nvSpPr>
        <dsp:cNvPr id="0" name=""/>
        <dsp:cNvSpPr/>
      </dsp:nvSpPr>
      <dsp:spPr>
        <a:xfrm>
          <a:off x="1031557" y="2503216"/>
          <a:ext cx="4126229" cy="118021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60" tIns="299776" rIns="80060" bIns="299776" numCol="1" spcCol="1270" anchor="ctr" anchorCtr="0">
          <a:noAutofit/>
        </a:bodyPr>
        <a:lstStyle/>
        <a:p>
          <a:pPr marL="0" lvl="0" indent="0" algn="l" defTabSz="622300">
            <a:lnSpc>
              <a:spcPct val="90000"/>
            </a:lnSpc>
            <a:spcBef>
              <a:spcPct val="0"/>
            </a:spcBef>
            <a:spcAft>
              <a:spcPct val="35000"/>
            </a:spcAft>
            <a:buNone/>
          </a:pPr>
          <a:r>
            <a:rPr lang="en-US" sz="1400" kern="1200"/>
            <a:t>Offer next annual quote at the disclosed suggested minimum limit.</a:t>
          </a:r>
        </a:p>
      </dsp:txBody>
      <dsp:txXfrm>
        <a:off x="1031557" y="2503216"/>
        <a:ext cx="4126229" cy="1180219"/>
      </dsp:txXfrm>
    </dsp:sp>
    <dsp:sp modelId="{2D9BBF68-0C59-4D58-B094-92D6B5C83A63}">
      <dsp:nvSpPr>
        <dsp:cNvPr id="0" name=""/>
        <dsp:cNvSpPr/>
      </dsp:nvSpPr>
      <dsp:spPr>
        <a:xfrm>
          <a:off x="0" y="2503216"/>
          <a:ext cx="1031557" cy="1180219"/>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4587" tIns="116579" rIns="54587" bIns="116579" numCol="1" spcCol="1270" anchor="ctr" anchorCtr="0">
          <a:noAutofit/>
        </a:bodyPr>
        <a:lstStyle/>
        <a:p>
          <a:pPr marL="0" lvl="0" indent="0" algn="ctr" defTabSz="800100">
            <a:lnSpc>
              <a:spcPct val="90000"/>
            </a:lnSpc>
            <a:spcBef>
              <a:spcPct val="0"/>
            </a:spcBef>
            <a:spcAft>
              <a:spcPct val="35000"/>
            </a:spcAft>
            <a:buNone/>
          </a:pPr>
          <a:r>
            <a:rPr lang="en-US" sz="1800" kern="1200"/>
            <a:t>Offer</a:t>
          </a:r>
        </a:p>
      </dsp:txBody>
      <dsp:txXfrm>
        <a:off x="0" y="2503216"/>
        <a:ext cx="1031557" cy="118021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22175C-0A12-4D78-8C96-9909A9842484}">
      <dsp:nvSpPr>
        <dsp:cNvPr id="0" name=""/>
        <dsp:cNvSpPr/>
      </dsp:nvSpPr>
      <dsp:spPr>
        <a:xfrm>
          <a:off x="0" y="459"/>
          <a:ext cx="10515600" cy="1074161"/>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BFB96F5-C9FD-41A9-84A9-89BB59EE99B5}">
      <dsp:nvSpPr>
        <dsp:cNvPr id="0" name=""/>
        <dsp:cNvSpPr/>
      </dsp:nvSpPr>
      <dsp:spPr>
        <a:xfrm>
          <a:off x="324933" y="242145"/>
          <a:ext cx="590789" cy="59078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93301B0-7A2A-4BA1-8811-D58EBD5CBC56}">
      <dsp:nvSpPr>
        <dsp:cNvPr id="0" name=""/>
        <dsp:cNvSpPr/>
      </dsp:nvSpPr>
      <dsp:spPr>
        <a:xfrm>
          <a:off x="1240657" y="459"/>
          <a:ext cx="9274942" cy="10741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682" tIns="113682" rIns="113682" bIns="113682" numCol="1" spcCol="1270" anchor="ctr" anchorCtr="0">
          <a:noAutofit/>
        </a:bodyPr>
        <a:lstStyle/>
        <a:p>
          <a:pPr marL="0" lvl="0" indent="0" algn="l" defTabSz="1022350">
            <a:lnSpc>
              <a:spcPct val="100000"/>
            </a:lnSpc>
            <a:spcBef>
              <a:spcPct val="0"/>
            </a:spcBef>
            <a:spcAft>
              <a:spcPct val="35000"/>
            </a:spcAft>
            <a:buNone/>
          </a:pPr>
          <a:r>
            <a:rPr lang="en-US" sz="2300" kern="1200"/>
            <a:t>We disclose limit alteration requirements in advance to allow the commissioned agent to dispute our findings on behalf of their client.</a:t>
          </a:r>
        </a:p>
      </dsp:txBody>
      <dsp:txXfrm>
        <a:off x="1240657" y="459"/>
        <a:ext cx="9274942" cy="1074161"/>
      </dsp:txXfrm>
    </dsp:sp>
    <dsp:sp modelId="{310BFB11-13B0-4EC9-A6E3-325EE22136C1}">
      <dsp:nvSpPr>
        <dsp:cNvPr id="0" name=""/>
        <dsp:cNvSpPr/>
      </dsp:nvSpPr>
      <dsp:spPr>
        <a:xfrm>
          <a:off x="0" y="1343161"/>
          <a:ext cx="10515600" cy="1074161"/>
        </a:xfrm>
        <a:prstGeom prst="roundRect">
          <a:avLst>
            <a:gd name="adj" fmla="val 10000"/>
          </a:avLst>
        </a:prstGeom>
        <a:solidFill>
          <a:schemeClr val="accent2">
            <a:hueOff val="-199973"/>
            <a:satOff val="-24193"/>
            <a:lumOff val="-11569"/>
            <a:alphaOff val="0"/>
          </a:schemeClr>
        </a:solidFill>
        <a:ln>
          <a:noFill/>
        </a:ln>
        <a:effectLst/>
      </dsp:spPr>
      <dsp:style>
        <a:lnRef idx="0">
          <a:scrgbClr r="0" g="0" b="0"/>
        </a:lnRef>
        <a:fillRef idx="1">
          <a:scrgbClr r="0" g="0" b="0"/>
        </a:fillRef>
        <a:effectRef idx="0">
          <a:scrgbClr r="0" g="0" b="0"/>
        </a:effectRef>
        <a:fontRef idx="minor"/>
      </dsp:style>
    </dsp:sp>
    <dsp:sp modelId="{8DB3348B-5D66-42A1-84E8-1741B4D45CA0}">
      <dsp:nvSpPr>
        <dsp:cNvPr id="0" name=""/>
        <dsp:cNvSpPr/>
      </dsp:nvSpPr>
      <dsp:spPr>
        <a:xfrm>
          <a:off x="324933" y="1584847"/>
          <a:ext cx="590789" cy="59078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32E9B1F-7DB0-48C9-8E2B-35D939889DCE}">
      <dsp:nvSpPr>
        <dsp:cNvPr id="0" name=""/>
        <dsp:cNvSpPr/>
      </dsp:nvSpPr>
      <dsp:spPr>
        <a:xfrm>
          <a:off x="1240657" y="1343161"/>
          <a:ext cx="9274942" cy="10741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682" tIns="113682" rIns="113682" bIns="113682" numCol="1" spcCol="1270" anchor="ctr" anchorCtr="0">
          <a:noAutofit/>
        </a:bodyPr>
        <a:lstStyle/>
        <a:p>
          <a:pPr marL="0" lvl="0" indent="0" algn="l" defTabSz="1022350">
            <a:lnSpc>
              <a:spcPct val="100000"/>
            </a:lnSpc>
            <a:spcBef>
              <a:spcPct val="0"/>
            </a:spcBef>
            <a:spcAft>
              <a:spcPct val="35000"/>
            </a:spcAft>
            <a:buNone/>
          </a:pPr>
          <a:r>
            <a:rPr lang="en-US" sz="2300" kern="1200" dirty="0"/>
            <a:t>We will review evidence and offer concessions when reasonable.</a:t>
          </a:r>
        </a:p>
      </dsp:txBody>
      <dsp:txXfrm>
        <a:off x="1240657" y="1343161"/>
        <a:ext cx="9274942" cy="1074161"/>
      </dsp:txXfrm>
    </dsp:sp>
    <dsp:sp modelId="{2FCB8C1D-A0D0-4603-8374-D2BD53EC0073}">
      <dsp:nvSpPr>
        <dsp:cNvPr id="0" name=""/>
        <dsp:cNvSpPr/>
      </dsp:nvSpPr>
      <dsp:spPr>
        <a:xfrm>
          <a:off x="0" y="2685863"/>
          <a:ext cx="10515600" cy="1074161"/>
        </a:xfrm>
        <a:prstGeom prst="roundRect">
          <a:avLst>
            <a:gd name="adj" fmla="val 10000"/>
          </a:avLst>
        </a:prstGeom>
        <a:solidFill>
          <a:schemeClr val="accent2">
            <a:hueOff val="-399945"/>
            <a:satOff val="-48385"/>
            <a:lumOff val="-23137"/>
            <a:alphaOff val="0"/>
          </a:schemeClr>
        </a:solidFill>
        <a:ln>
          <a:noFill/>
        </a:ln>
        <a:effectLst/>
      </dsp:spPr>
      <dsp:style>
        <a:lnRef idx="0">
          <a:scrgbClr r="0" g="0" b="0"/>
        </a:lnRef>
        <a:fillRef idx="1">
          <a:scrgbClr r="0" g="0" b="0"/>
        </a:fillRef>
        <a:effectRef idx="0">
          <a:scrgbClr r="0" g="0" b="0"/>
        </a:effectRef>
        <a:fontRef idx="minor"/>
      </dsp:style>
    </dsp:sp>
    <dsp:sp modelId="{C8CDFEE7-8DFB-4BA7-BA44-B28494E1E3E9}">
      <dsp:nvSpPr>
        <dsp:cNvPr id="0" name=""/>
        <dsp:cNvSpPr/>
      </dsp:nvSpPr>
      <dsp:spPr>
        <a:xfrm>
          <a:off x="324933" y="2927550"/>
          <a:ext cx="590789" cy="59078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6D47BDD-7CAD-44D7-B9B0-59558457CBE3}">
      <dsp:nvSpPr>
        <dsp:cNvPr id="0" name=""/>
        <dsp:cNvSpPr/>
      </dsp:nvSpPr>
      <dsp:spPr>
        <a:xfrm>
          <a:off x="1240657" y="2685863"/>
          <a:ext cx="9274942" cy="10741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682" tIns="113682" rIns="113682" bIns="113682" numCol="1" spcCol="1270" anchor="ctr" anchorCtr="0">
          <a:noAutofit/>
        </a:bodyPr>
        <a:lstStyle/>
        <a:p>
          <a:pPr marL="0" lvl="0" indent="0" algn="l" defTabSz="1022350">
            <a:lnSpc>
              <a:spcPct val="100000"/>
            </a:lnSpc>
            <a:spcBef>
              <a:spcPct val="0"/>
            </a:spcBef>
            <a:spcAft>
              <a:spcPct val="35000"/>
            </a:spcAft>
            <a:buNone/>
          </a:pPr>
          <a:r>
            <a:rPr lang="en-US" sz="2300" kern="1200"/>
            <a:t>Appraisals, Tax rolls, blueprints, builder plans etc.</a:t>
          </a:r>
        </a:p>
      </dsp:txBody>
      <dsp:txXfrm>
        <a:off x="1240657" y="2685863"/>
        <a:ext cx="9274942" cy="107416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0040B1-75A5-4444-BE82-609FF3F3A64A}">
      <dsp:nvSpPr>
        <dsp:cNvPr id="0" name=""/>
        <dsp:cNvSpPr/>
      </dsp:nvSpPr>
      <dsp:spPr>
        <a:xfrm>
          <a:off x="1340" y="395699"/>
          <a:ext cx="4705460" cy="2987967"/>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C1B3DD0-C17C-4E96-A233-BAA51148ACB8}">
      <dsp:nvSpPr>
        <dsp:cNvPr id="0" name=""/>
        <dsp:cNvSpPr/>
      </dsp:nvSpPr>
      <dsp:spPr>
        <a:xfrm>
          <a:off x="524169" y="892387"/>
          <a:ext cx="4705460" cy="2987967"/>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For Blanket Limit Policies the MWUA Statement of Values spreadsheet is mandatory with application. All data columns on the spreadsheet should be fully completed.  </a:t>
          </a:r>
        </a:p>
      </dsp:txBody>
      <dsp:txXfrm>
        <a:off x="611684" y="979902"/>
        <a:ext cx="4530430" cy="2812937"/>
      </dsp:txXfrm>
    </dsp:sp>
    <dsp:sp modelId="{AB14C159-F1C9-454E-91CC-D738EDE5864E}">
      <dsp:nvSpPr>
        <dsp:cNvPr id="0" name=""/>
        <dsp:cNvSpPr/>
      </dsp:nvSpPr>
      <dsp:spPr>
        <a:xfrm>
          <a:off x="5752459" y="395699"/>
          <a:ext cx="4705460" cy="2987967"/>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11F3883-65B4-4A49-9977-E0D15A7C6EE9}">
      <dsp:nvSpPr>
        <dsp:cNvPr id="0" name=""/>
        <dsp:cNvSpPr/>
      </dsp:nvSpPr>
      <dsp:spPr>
        <a:xfrm>
          <a:off x="6275288" y="892387"/>
          <a:ext cx="4705460" cy="2987967"/>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The scheduled risk values submitted to MWUA will be underwritten and site inspected to determine adequacy. Values should be submitted to MWUA accurately to avoid delays on application processing and/or post binding endorsed adjustments to limits or pricing.  </a:t>
          </a:r>
        </a:p>
      </dsp:txBody>
      <dsp:txXfrm>
        <a:off x="6362803" y="979902"/>
        <a:ext cx="4530430" cy="2812937"/>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3E3A63-605D-4840-BED3-2163A01A9937}">
      <dsp:nvSpPr>
        <dsp:cNvPr id="0" name=""/>
        <dsp:cNvSpPr/>
      </dsp:nvSpPr>
      <dsp:spPr>
        <a:xfrm>
          <a:off x="0" y="24750"/>
          <a:ext cx="10811255" cy="77921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Visit MSRB website (</a:t>
          </a:r>
          <a:r>
            <a:rPr lang="en-US" sz="1800" kern="1200" dirty="0">
              <a:solidFill>
                <a:srgbClr val="FFFF00"/>
              </a:solidFill>
              <a:hlinkClick xmlns:r="http://schemas.openxmlformats.org/officeDocument/2006/relationships" r:id="rId1">
                <a:extLst>
                  <a:ext uri="{A12FA001-AC4F-418D-AE19-62706E023703}">
                    <ahyp:hlinkClr xmlns:ahyp="http://schemas.microsoft.com/office/drawing/2018/hyperlinkcolor" val="tx"/>
                  </a:ext>
                </a:extLst>
              </a:hlinkClick>
            </a:rPr>
            <a:t>https://msratingbureau.com/</a:t>
          </a:r>
          <a:r>
            <a:rPr lang="en-US" sz="1800" kern="1200" dirty="0"/>
            <a:t>) select GIS Location Information to obtain Flood Zone, Wind Zone, and BCEGS Community.</a:t>
          </a:r>
        </a:p>
      </dsp:txBody>
      <dsp:txXfrm>
        <a:off x="38038" y="62788"/>
        <a:ext cx="10735179" cy="703143"/>
      </dsp:txXfrm>
    </dsp:sp>
    <dsp:sp modelId="{1CF008A9-23CA-42CC-BF9F-413102010D52}">
      <dsp:nvSpPr>
        <dsp:cNvPr id="0" name=""/>
        <dsp:cNvSpPr/>
      </dsp:nvSpPr>
      <dsp:spPr>
        <a:xfrm>
          <a:off x="0" y="855810"/>
          <a:ext cx="10811255" cy="779219"/>
        </a:xfrm>
        <a:prstGeom prst="roundRect">
          <a:avLst/>
        </a:prstGeom>
        <a:solidFill>
          <a:schemeClr val="accent2">
            <a:hueOff val="-79989"/>
            <a:satOff val="-9677"/>
            <a:lumOff val="-462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When Quoting, always use </a:t>
          </a:r>
          <a:r>
            <a:rPr lang="en-US" sz="1800" b="1" kern="1200"/>
            <a:t>New Quote</a:t>
          </a:r>
          <a:r>
            <a:rPr lang="en-US" sz="1800" kern="1200"/>
            <a:t> not Quick Quote.</a:t>
          </a:r>
        </a:p>
      </dsp:txBody>
      <dsp:txXfrm>
        <a:off x="38038" y="893848"/>
        <a:ext cx="10735179" cy="703143"/>
      </dsp:txXfrm>
    </dsp:sp>
    <dsp:sp modelId="{7A00AB65-A0D3-4B52-99DD-4718D846B4D3}">
      <dsp:nvSpPr>
        <dsp:cNvPr id="0" name=""/>
        <dsp:cNvSpPr/>
      </dsp:nvSpPr>
      <dsp:spPr>
        <a:xfrm>
          <a:off x="0" y="1686870"/>
          <a:ext cx="10811255" cy="779219"/>
        </a:xfrm>
        <a:prstGeom prst="roundRect">
          <a:avLst/>
        </a:prstGeom>
        <a:solidFill>
          <a:schemeClr val="accent2">
            <a:hueOff val="-159978"/>
            <a:satOff val="-19354"/>
            <a:lumOff val="-925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When processing an application or quote </a:t>
          </a:r>
          <a:r>
            <a:rPr lang="en-US" sz="1800" b="1" kern="1200"/>
            <a:t>ALWAYS HIT SAVE </a:t>
          </a:r>
          <a:r>
            <a:rPr lang="en-US" sz="1800" kern="1200"/>
            <a:t>then next page. Save is your best friend. Mandatory fields are indicated by an asterisk *.</a:t>
          </a:r>
        </a:p>
      </dsp:txBody>
      <dsp:txXfrm>
        <a:off x="38038" y="1724908"/>
        <a:ext cx="10735179" cy="703143"/>
      </dsp:txXfrm>
    </dsp:sp>
    <dsp:sp modelId="{2501AE17-426C-4B0A-86C7-0DB2DCD30048}">
      <dsp:nvSpPr>
        <dsp:cNvPr id="0" name=""/>
        <dsp:cNvSpPr/>
      </dsp:nvSpPr>
      <dsp:spPr>
        <a:xfrm>
          <a:off x="0" y="2517930"/>
          <a:ext cx="10811255" cy="779219"/>
        </a:xfrm>
        <a:prstGeom prst="roundRect">
          <a:avLst/>
        </a:prstGeom>
        <a:solidFill>
          <a:schemeClr val="accent2">
            <a:hueOff val="-239967"/>
            <a:satOff val="-29031"/>
            <a:lumOff val="-1388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Review screen payment options are for how the insured wants to make payments in the future. ACH TRUST accounts are not recommended.</a:t>
          </a:r>
        </a:p>
      </dsp:txBody>
      <dsp:txXfrm>
        <a:off x="38038" y="2555968"/>
        <a:ext cx="10735179" cy="703143"/>
      </dsp:txXfrm>
    </dsp:sp>
    <dsp:sp modelId="{E8BC2251-6397-44B8-90B7-F71490F4EE68}">
      <dsp:nvSpPr>
        <dsp:cNvPr id="0" name=""/>
        <dsp:cNvSpPr/>
      </dsp:nvSpPr>
      <dsp:spPr>
        <a:xfrm>
          <a:off x="0" y="3348989"/>
          <a:ext cx="10811255" cy="779219"/>
        </a:xfrm>
        <a:prstGeom prst="roundRect">
          <a:avLst/>
        </a:prstGeom>
        <a:solidFill>
          <a:schemeClr val="accent2">
            <a:hueOff val="-319956"/>
            <a:satOff val="-38708"/>
            <a:lumOff val="-1851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All ACH applications must be submitted Along with signed application emailed to </a:t>
          </a:r>
          <a:r>
            <a:rPr lang="en-US" sz="1800" kern="1200" dirty="0">
              <a:solidFill>
                <a:srgbClr val="FFFF00"/>
              </a:solidFill>
              <a:hlinkClick xmlns:r="http://schemas.openxmlformats.org/officeDocument/2006/relationships" r:id="rId2">
                <a:extLst>
                  <a:ext uri="{A12FA001-AC4F-418D-AE19-62706E023703}">
                    <ahyp:hlinkClr xmlns:ahyp="http://schemas.microsoft.com/office/drawing/2018/hyperlinkcolor" val="tx"/>
                  </a:ext>
                </a:extLst>
              </a:hlinkClick>
            </a:rPr>
            <a:t>mwua@msplans.com</a:t>
          </a:r>
          <a:r>
            <a:rPr lang="en-US" sz="1800" kern="1200" dirty="0"/>
            <a:t>.</a:t>
          </a:r>
        </a:p>
      </dsp:txBody>
      <dsp:txXfrm>
        <a:off x="38038" y="3387027"/>
        <a:ext cx="10735179" cy="703143"/>
      </dsp:txXfrm>
    </dsp:sp>
    <dsp:sp modelId="{5C7B33B6-7E5B-4D36-98C9-18DEFEBD9D3E}">
      <dsp:nvSpPr>
        <dsp:cNvPr id="0" name=""/>
        <dsp:cNvSpPr/>
      </dsp:nvSpPr>
      <dsp:spPr>
        <a:xfrm>
          <a:off x="0" y="4180049"/>
          <a:ext cx="10811255" cy="779219"/>
        </a:xfrm>
        <a:prstGeom prst="roundRect">
          <a:avLst/>
        </a:prstGeom>
        <a:solidFill>
          <a:schemeClr val="accent2">
            <a:hueOff val="-399945"/>
            <a:satOff val="-48385"/>
            <a:lumOff val="-2313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Log in to msplans.com and go to </a:t>
          </a:r>
          <a:r>
            <a:rPr lang="en-US" sz="1800" b="1" kern="1200" dirty="0"/>
            <a:t>Policy System Tips </a:t>
          </a:r>
          <a:r>
            <a:rPr lang="en-US" sz="1800" kern="1200" dirty="0"/>
            <a:t>for more helpful tips.</a:t>
          </a:r>
        </a:p>
      </dsp:txBody>
      <dsp:txXfrm>
        <a:off x="38038" y="4218087"/>
        <a:ext cx="10735179" cy="703143"/>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5.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1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8.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E89E95-8558-4E29-9798-6D68D7C825EB}" type="datetimeFigureOut">
              <a:rPr lang="en-US" smtClean="0"/>
              <a:t>10/6/2022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6ACC8C-B798-434C-82D6-B8F431372033}" type="slidenum">
              <a:rPr lang="en-US" smtClean="0"/>
              <a:t>‹#›</a:t>
            </a:fld>
            <a:endParaRPr lang="en-US"/>
          </a:p>
        </p:txBody>
      </p:sp>
    </p:spTree>
    <p:extLst>
      <p:ext uri="{BB962C8B-B14F-4D97-AF65-F5344CB8AC3E}">
        <p14:creationId xmlns:p14="http://schemas.microsoft.com/office/powerpoint/2010/main" val="27766704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727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6BC7267D-AD30-4D5A-BA5F-365A535B776F}" type="slidenum">
              <a:rPr lang="en-US" altLang="en-US" smtClean="0"/>
              <a:pPr eaLnBrk="1" hangingPunct="1">
                <a:spcBef>
                  <a:spcPct val="0"/>
                </a:spcBef>
              </a:pPr>
              <a:t>1</a:t>
            </a:fld>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Limits by Year Built (as of 09/30/2022)</a:t>
            </a:r>
            <a:endParaRPr dirty="0"/>
          </a:p>
          <a:p>
            <a:r>
              <a:rPr b="0" dirty="0"/>
              <a:t>No alt text provided</a:t>
            </a:r>
            <a:endParaRPr dirty="0"/>
          </a:p>
          <a:p>
            <a:endParaRPr dirty="0"/>
          </a:p>
          <a:p>
            <a:r>
              <a:rPr b="1" dirty="0"/>
              <a:t>textbox</a:t>
            </a:r>
            <a:endParaRPr dirty="0"/>
          </a:p>
          <a:p>
            <a:r>
              <a:rPr b="0" dirty="0"/>
              <a:t>No alt text provided</a:t>
            </a:r>
            <a:endParaRPr dirty="0"/>
          </a:p>
          <a:p>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Limits by Year Built (as of 09/30/2022)</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textbox</a:t>
            </a:r>
            <a:endParaRPr dirty="0"/>
          </a:p>
          <a:p>
            <a:r>
              <a:rPr b="0" dirty="0"/>
              <a:t>No alt text provided</a:t>
            </a:r>
            <a:endParaRPr dirty="0"/>
          </a:p>
          <a:p>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a:ln/>
        </p:spPr>
      </p:sp>
      <p:sp>
        <p:nvSpPr>
          <p:cNvPr id="901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901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F30F5B62-4D41-41AC-A39B-E7A60920C0B8}" type="slidenum">
              <a:rPr lang="en-US" altLang="en-US" smtClean="0"/>
              <a:pPr eaLnBrk="1" hangingPunct="1">
                <a:spcBef>
                  <a:spcPct val="0"/>
                </a:spcBef>
              </a:pPr>
              <a:t>16</a:t>
            </a:fld>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a:ln/>
        </p:spPr>
      </p:sp>
      <p:sp>
        <p:nvSpPr>
          <p:cNvPr id="1054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054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60BD6233-B91B-4176-BA08-7496057344BF}" type="slidenum">
              <a:rPr lang="en-US" altLang="en-US" smtClean="0"/>
              <a:pPr eaLnBrk="1" hangingPunct="1">
                <a:spcBef>
                  <a:spcPct val="0"/>
                </a:spcBef>
              </a:pPr>
              <a:t>45</a:t>
            </a:fld>
            <a:endParaRPr lang="en-US" altLang="en-US"/>
          </a:p>
        </p:txBody>
      </p:sp>
    </p:spTree>
    <p:extLst>
      <p:ext uri="{BB962C8B-B14F-4D97-AF65-F5344CB8AC3E}">
        <p14:creationId xmlns:p14="http://schemas.microsoft.com/office/powerpoint/2010/main" val="37556404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ln/>
        </p:spPr>
      </p:sp>
      <p:sp>
        <p:nvSpPr>
          <p:cNvPr id="1187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187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F9355399-CFBA-4B0D-92A6-6FBB8584FFB2}" type="slidenum">
              <a:rPr lang="en-US" altLang="en-US" smtClean="0"/>
              <a:pPr eaLnBrk="1" hangingPunct="1">
                <a:spcBef>
                  <a:spcPct val="0"/>
                </a:spcBef>
              </a:pPr>
              <a:t>63</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a:ln/>
        </p:spPr>
      </p:sp>
      <p:sp>
        <p:nvSpPr>
          <p:cNvPr id="737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737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66DD94D2-82AE-4D9F-918E-C4E644FD75E7}" type="slidenum">
              <a:rPr lang="en-US" altLang="en-US" smtClean="0"/>
              <a:pPr eaLnBrk="1" hangingPunct="1">
                <a:spcBef>
                  <a:spcPct val="0"/>
                </a:spcBef>
              </a:pPr>
              <a:t>2</a:t>
            </a:fld>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ln/>
        </p:spPr>
      </p:sp>
      <p:sp>
        <p:nvSpPr>
          <p:cNvPr id="747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747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E1E83848-BD86-4453-BCA4-76BE5211CA99}" type="slidenum">
              <a:rPr lang="en-US" altLang="en-US" smtClean="0"/>
              <a:pPr eaLnBrk="1" hangingPunct="1">
                <a:spcBef>
                  <a:spcPct val="0"/>
                </a:spcBef>
              </a:pPr>
              <a:t>3</a:t>
            </a:fld>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a:ln/>
        </p:spPr>
      </p:sp>
      <p:sp>
        <p:nvSpPr>
          <p:cNvPr id="757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757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3DF96CB3-0CCB-4530-9FC3-F59FC8D5D8A0}" type="slidenum">
              <a:rPr lang="en-US" altLang="en-US" smtClean="0"/>
              <a:pPr eaLnBrk="1" hangingPunct="1">
                <a:spcBef>
                  <a:spcPct val="0"/>
                </a:spcBef>
              </a:pPr>
              <a:t>4</a:t>
            </a:fld>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a:ln/>
        </p:spPr>
      </p:sp>
      <p:sp>
        <p:nvSpPr>
          <p:cNvPr id="768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768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D08DB6DE-6E40-4865-B8A1-EA59DA1B3AAF}" type="slidenum">
              <a:rPr lang="en-US" altLang="en-US" smtClean="0"/>
              <a:pPr eaLnBrk="1" hangingPunct="1">
                <a:spcBef>
                  <a:spcPct val="0"/>
                </a:spcBef>
              </a:pPr>
              <a:t>5</a:t>
            </a:fld>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42F7C548-A282-4EDB-9385-33A854154975}" type="slidenum">
              <a:rPr lang="en-US" altLang="en-US" smtClean="0"/>
              <a:pPr eaLnBrk="1" hangingPunct="1">
                <a:spcBef>
                  <a:spcPct val="0"/>
                </a:spcBef>
              </a:pPr>
              <a:t>6</a:t>
            </a:fld>
            <a:endParaRPr lang="en-US" altLang="en-US"/>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pivotTable</a:t>
            </a:r>
            <a:endParaRPr dirty="0"/>
          </a:p>
          <a:p>
            <a:r>
              <a:rPr b="0" dirty="0"/>
              <a:t>No alt text provided</a:t>
            </a:r>
            <a:endParaRPr dirty="0"/>
          </a:p>
          <a:p>
            <a:endParaRPr dirty="0"/>
          </a:p>
          <a:p>
            <a:r>
              <a:rPr b="1" dirty="0"/>
              <a:t>Total Limits Same Month Last 7 Years</a:t>
            </a:r>
            <a:endParaRPr dirty="0"/>
          </a:p>
          <a:p>
            <a:r>
              <a:rPr b="0" dirty="0"/>
              <a:t>No alt text provided</a:t>
            </a:r>
            <a:endParaRPr dirty="0"/>
          </a:p>
          <a:p>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Total Policies In-force Same Month Last 7 Years</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Total Policies In-force Year Over Year Percentage Change</a:t>
            </a:r>
            <a:endParaRPr dirty="0"/>
          </a:p>
          <a:p>
            <a:r>
              <a:rPr b="0" dirty="0"/>
              <a:t>No alt text provided</a:t>
            </a:r>
            <a:endParaRPr dirty="0"/>
          </a:p>
          <a:p>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Limits by Year Built (as of 09/30/2022)</a:t>
            </a:r>
            <a:endParaRPr dirty="0"/>
          </a:p>
          <a:p>
            <a:r>
              <a:rPr b="0" dirty="0"/>
              <a:t>No alt text provided</a:t>
            </a:r>
            <a:endParaRPr dirty="0"/>
          </a:p>
          <a:p>
            <a:endParaRPr dirty="0"/>
          </a:p>
          <a:p>
            <a:r>
              <a:rPr b="1" dirty="0"/>
              <a:t>textbox</a:t>
            </a:r>
            <a:endParaRPr dirty="0"/>
          </a:p>
          <a:p>
            <a:r>
              <a:rPr b="0" dirty="0"/>
              <a:t>No alt text provided</a:t>
            </a:r>
            <a:endParaRPr dirty="0"/>
          </a:p>
          <a:p>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EF58D-B62B-40BB-83AA-9D07CFC4ED2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6AC06D3-F571-4213-A2A4-6A1915120CE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5A10580-AD31-4B8F-8448-55A666AC1725}"/>
              </a:ext>
            </a:extLst>
          </p:cNvPr>
          <p:cNvSpPr>
            <a:spLocks noGrp="1"/>
          </p:cNvSpPr>
          <p:nvPr>
            <p:ph type="dt" sz="half" idx="10"/>
          </p:nvPr>
        </p:nvSpPr>
        <p:spPr/>
        <p:txBody>
          <a:bodyPr/>
          <a:lstStyle/>
          <a:p>
            <a:fld id="{0DAF61AA-5A98-4049-A93E-477E5505141A}" type="datetimeFigureOut">
              <a:rPr lang="en-US" smtClean="0"/>
              <a:t>10/6/2022</a:t>
            </a:fld>
            <a:endParaRPr lang="en-US" dirty="0"/>
          </a:p>
        </p:txBody>
      </p:sp>
      <p:sp>
        <p:nvSpPr>
          <p:cNvPr id="5" name="Footer Placeholder 4">
            <a:extLst>
              <a:ext uri="{FF2B5EF4-FFF2-40B4-BE49-F238E27FC236}">
                <a16:creationId xmlns:a16="http://schemas.microsoft.com/office/drawing/2014/main" id="{15EC99C8-515A-4FEA-9CD2-6D0BF46CF6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72AF1B-1868-4C05-B6C3-9EBF29A50ADD}"/>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5806499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170B0-C1C5-4976-80E8-6B4F90EB362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97593EE-493E-4BCE-8992-24CA63E1E09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80919F-FDDD-42FB-8422-A0665D558D00}"/>
              </a:ext>
            </a:extLst>
          </p:cNvPr>
          <p:cNvSpPr>
            <a:spLocks noGrp="1"/>
          </p:cNvSpPr>
          <p:nvPr>
            <p:ph type="dt" sz="half" idx="10"/>
          </p:nvPr>
        </p:nvSpPr>
        <p:spPr/>
        <p:txBody>
          <a:bodyPr/>
          <a:lstStyle/>
          <a:p>
            <a:fld id="{0DAF61AA-5A98-4049-A93E-477E5505141A}" type="datetimeFigureOut">
              <a:rPr lang="en-US" smtClean="0"/>
              <a:t>10/6/2022</a:t>
            </a:fld>
            <a:endParaRPr lang="en-US"/>
          </a:p>
        </p:txBody>
      </p:sp>
      <p:sp>
        <p:nvSpPr>
          <p:cNvPr id="5" name="Footer Placeholder 4">
            <a:extLst>
              <a:ext uri="{FF2B5EF4-FFF2-40B4-BE49-F238E27FC236}">
                <a16:creationId xmlns:a16="http://schemas.microsoft.com/office/drawing/2014/main" id="{A216D38A-35F8-4667-A1F4-49644471E9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9CC230-78B7-487B-9C95-CB00868F6F1F}"/>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29374687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14CB826-D9AA-4689-B8C0-38D999F0D06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61F1CDD-16FB-45E0-9887-24374C56764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846397-BBD2-4426-B1F5-FD6EA3CDC866}"/>
              </a:ext>
            </a:extLst>
          </p:cNvPr>
          <p:cNvSpPr>
            <a:spLocks noGrp="1"/>
          </p:cNvSpPr>
          <p:nvPr>
            <p:ph type="dt" sz="half" idx="10"/>
          </p:nvPr>
        </p:nvSpPr>
        <p:spPr/>
        <p:txBody>
          <a:bodyPr/>
          <a:lstStyle/>
          <a:p>
            <a:fld id="{0DAF61AA-5A98-4049-A93E-477E5505141A}" type="datetimeFigureOut">
              <a:rPr lang="en-US" smtClean="0"/>
              <a:t>10/6/2022</a:t>
            </a:fld>
            <a:endParaRPr lang="en-US"/>
          </a:p>
        </p:txBody>
      </p:sp>
      <p:sp>
        <p:nvSpPr>
          <p:cNvPr id="5" name="Footer Placeholder 4">
            <a:extLst>
              <a:ext uri="{FF2B5EF4-FFF2-40B4-BE49-F238E27FC236}">
                <a16:creationId xmlns:a16="http://schemas.microsoft.com/office/drawing/2014/main" id="{FDAB91E4-73D0-4ACD-8F54-00EE6FB1D6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B28C61-59FE-44D6-A7D6-AAD292232778}"/>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20262680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E6D384-B2C5-42A4-9774-A931C39BA53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F8D736C-5FCC-43BC-B824-A90F2CC5D19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4A3A50-B922-45BE-945D-7ED3EBD83F7C}"/>
              </a:ext>
            </a:extLst>
          </p:cNvPr>
          <p:cNvSpPr>
            <a:spLocks noGrp="1"/>
          </p:cNvSpPr>
          <p:nvPr>
            <p:ph type="dt" sz="half" idx="10"/>
          </p:nvPr>
        </p:nvSpPr>
        <p:spPr/>
        <p:txBody>
          <a:bodyPr/>
          <a:lstStyle/>
          <a:p>
            <a:fld id="{0DAF61AA-5A98-4049-A93E-477E5505141A}" type="datetimeFigureOut">
              <a:rPr lang="en-US" smtClean="0"/>
              <a:t>10/6/2022</a:t>
            </a:fld>
            <a:endParaRPr lang="en-US"/>
          </a:p>
        </p:txBody>
      </p:sp>
      <p:sp>
        <p:nvSpPr>
          <p:cNvPr id="5" name="Footer Placeholder 4">
            <a:extLst>
              <a:ext uri="{FF2B5EF4-FFF2-40B4-BE49-F238E27FC236}">
                <a16:creationId xmlns:a16="http://schemas.microsoft.com/office/drawing/2014/main" id="{64241F78-20DE-4D53-BB25-79E5C4E1AB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643084-C669-4FDF-87D4-F22D36BB827D}"/>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13590426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6C559-800C-489A-9174-7901F92B0D4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142B5C3-320B-4CFD-B6A7-A28C7E435B4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2FCA372-3F42-4113-A73B-5FDCF93CB5BC}"/>
              </a:ext>
            </a:extLst>
          </p:cNvPr>
          <p:cNvSpPr>
            <a:spLocks noGrp="1"/>
          </p:cNvSpPr>
          <p:nvPr>
            <p:ph type="dt" sz="half" idx="10"/>
          </p:nvPr>
        </p:nvSpPr>
        <p:spPr/>
        <p:txBody>
          <a:bodyPr/>
          <a:lstStyle/>
          <a:p>
            <a:fld id="{0DAF61AA-5A98-4049-A93E-477E5505141A}" type="datetimeFigureOut">
              <a:rPr lang="en-US" smtClean="0"/>
              <a:t>10/6/2022</a:t>
            </a:fld>
            <a:endParaRPr lang="en-US"/>
          </a:p>
        </p:txBody>
      </p:sp>
      <p:sp>
        <p:nvSpPr>
          <p:cNvPr id="5" name="Footer Placeholder 4">
            <a:extLst>
              <a:ext uri="{FF2B5EF4-FFF2-40B4-BE49-F238E27FC236}">
                <a16:creationId xmlns:a16="http://schemas.microsoft.com/office/drawing/2014/main" id="{F0DA1197-0C78-4878-B086-5D206EA491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1B83D8-FD42-44FF-AA20-944A519CC0B2}"/>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22184603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685AA-B5C7-4E3D-85FA-94F3C73E59B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3AFEEA-6F3F-4630-A950-61C05D2FAFB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AC36817-B869-4D19-9EE8-A3166B0E159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C074146-2374-4321-AEBB-3E9B09D7796D}"/>
              </a:ext>
            </a:extLst>
          </p:cNvPr>
          <p:cNvSpPr>
            <a:spLocks noGrp="1"/>
          </p:cNvSpPr>
          <p:nvPr>
            <p:ph type="dt" sz="half" idx="10"/>
          </p:nvPr>
        </p:nvSpPr>
        <p:spPr/>
        <p:txBody>
          <a:bodyPr/>
          <a:lstStyle/>
          <a:p>
            <a:fld id="{0DAF61AA-5A98-4049-A93E-477E5505141A}" type="datetimeFigureOut">
              <a:rPr lang="en-US" smtClean="0"/>
              <a:t>10/6/2022</a:t>
            </a:fld>
            <a:endParaRPr lang="en-US"/>
          </a:p>
        </p:txBody>
      </p:sp>
      <p:sp>
        <p:nvSpPr>
          <p:cNvPr id="6" name="Footer Placeholder 5">
            <a:extLst>
              <a:ext uri="{FF2B5EF4-FFF2-40B4-BE49-F238E27FC236}">
                <a16:creationId xmlns:a16="http://schemas.microsoft.com/office/drawing/2014/main" id="{2C42337B-B902-4DC2-BB94-02B8A754926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4AD585-B83C-4ECF-AF42-8DDF6996B79D}"/>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9812392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A9ADB-3495-481F-BB4E-9C7128B17B1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ED6FF4C-26CB-4281-A2F7-6CBE4518679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F2E72A9-F222-45B4-9355-C04C0586413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A699F6E-77AD-4EBC-BAF9-5A43CDEC41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0F77677-7169-4591-B047-0678815F48E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482A6EB-0285-4FA4-A00C-A7F716084FD3}"/>
              </a:ext>
            </a:extLst>
          </p:cNvPr>
          <p:cNvSpPr>
            <a:spLocks noGrp="1"/>
          </p:cNvSpPr>
          <p:nvPr>
            <p:ph type="dt" sz="half" idx="10"/>
          </p:nvPr>
        </p:nvSpPr>
        <p:spPr/>
        <p:txBody>
          <a:bodyPr/>
          <a:lstStyle/>
          <a:p>
            <a:fld id="{0DAF61AA-5A98-4049-A93E-477E5505141A}" type="datetimeFigureOut">
              <a:rPr lang="en-US" smtClean="0"/>
              <a:t>10/6/2022</a:t>
            </a:fld>
            <a:endParaRPr lang="en-US"/>
          </a:p>
        </p:txBody>
      </p:sp>
      <p:sp>
        <p:nvSpPr>
          <p:cNvPr id="8" name="Footer Placeholder 7">
            <a:extLst>
              <a:ext uri="{FF2B5EF4-FFF2-40B4-BE49-F238E27FC236}">
                <a16:creationId xmlns:a16="http://schemas.microsoft.com/office/drawing/2014/main" id="{86D39526-82B8-402C-8A2B-82EF8F3F3A7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55EC9E6-6FF1-4541-9CB1-A2FF9D852169}"/>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23359273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170F54-6CED-4251-A0A6-32CCD1213F8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572C8E6-49D6-46A5-8DC3-B0D8E683C9CB}"/>
              </a:ext>
            </a:extLst>
          </p:cNvPr>
          <p:cNvSpPr>
            <a:spLocks noGrp="1"/>
          </p:cNvSpPr>
          <p:nvPr>
            <p:ph type="dt" sz="half" idx="10"/>
          </p:nvPr>
        </p:nvSpPr>
        <p:spPr/>
        <p:txBody>
          <a:bodyPr/>
          <a:lstStyle/>
          <a:p>
            <a:fld id="{0DAF61AA-5A98-4049-A93E-477E5505141A}" type="datetimeFigureOut">
              <a:rPr lang="en-US" smtClean="0"/>
              <a:t>10/6/2022</a:t>
            </a:fld>
            <a:endParaRPr lang="en-US"/>
          </a:p>
        </p:txBody>
      </p:sp>
      <p:sp>
        <p:nvSpPr>
          <p:cNvPr id="4" name="Footer Placeholder 3">
            <a:extLst>
              <a:ext uri="{FF2B5EF4-FFF2-40B4-BE49-F238E27FC236}">
                <a16:creationId xmlns:a16="http://schemas.microsoft.com/office/drawing/2014/main" id="{AB883CBA-77CD-4490-A5F3-BAA8FC254A3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EA5FF79-61B6-4693-8547-95B1F2F7A194}"/>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14504559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BDCB94-13E9-41CB-88F0-D30A1791DCBA}"/>
              </a:ext>
            </a:extLst>
          </p:cNvPr>
          <p:cNvSpPr>
            <a:spLocks noGrp="1"/>
          </p:cNvSpPr>
          <p:nvPr>
            <p:ph type="dt" sz="half" idx="10"/>
          </p:nvPr>
        </p:nvSpPr>
        <p:spPr/>
        <p:txBody>
          <a:bodyPr/>
          <a:lstStyle/>
          <a:p>
            <a:fld id="{0DAF61AA-5A98-4049-A93E-477E5505141A}" type="datetimeFigureOut">
              <a:rPr lang="en-US" smtClean="0"/>
              <a:t>10/6/2022</a:t>
            </a:fld>
            <a:endParaRPr lang="en-US"/>
          </a:p>
        </p:txBody>
      </p:sp>
      <p:sp>
        <p:nvSpPr>
          <p:cNvPr id="3" name="Footer Placeholder 2">
            <a:extLst>
              <a:ext uri="{FF2B5EF4-FFF2-40B4-BE49-F238E27FC236}">
                <a16:creationId xmlns:a16="http://schemas.microsoft.com/office/drawing/2014/main" id="{244795A4-736C-426D-8559-5AD5892756A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B2A2ACD-17F3-4C16-8E77-86EC92CCD552}"/>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20023173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FCB2E-B68A-48F9-8B20-CDED818FB6E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D081C83-64B5-4BFD-A163-75C2EA7F897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25D44AD-E361-48A3-936D-DDA0D51445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EED06C-E016-489C-8863-EA1BE998BC48}"/>
              </a:ext>
            </a:extLst>
          </p:cNvPr>
          <p:cNvSpPr>
            <a:spLocks noGrp="1"/>
          </p:cNvSpPr>
          <p:nvPr>
            <p:ph type="dt" sz="half" idx="10"/>
          </p:nvPr>
        </p:nvSpPr>
        <p:spPr/>
        <p:txBody>
          <a:bodyPr/>
          <a:lstStyle/>
          <a:p>
            <a:fld id="{0DAF61AA-5A98-4049-A93E-477E5505141A}" type="datetimeFigureOut">
              <a:rPr lang="en-US" smtClean="0"/>
              <a:t>10/6/2022</a:t>
            </a:fld>
            <a:endParaRPr lang="en-US"/>
          </a:p>
        </p:txBody>
      </p:sp>
      <p:sp>
        <p:nvSpPr>
          <p:cNvPr id="6" name="Footer Placeholder 5">
            <a:extLst>
              <a:ext uri="{FF2B5EF4-FFF2-40B4-BE49-F238E27FC236}">
                <a16:creationId xmlns:a16="http://schemas.microsoft.com/office/drawing/2014/main" id="{359161F0-D253-49A7-9A08-7A0A228146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42C61A-B326-40A7-A286-90D0544BBC34}"/>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40581900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2DF6F-D00F-4CE4-8701-B0062734611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A0FF7AB-F851-4425-8407-996C920E684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A2ED6CF5-154F-4615-8CDC-E2BFA61FAB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A5C400-0D13-495F-8C4E-EC3CDF5F22AF}"/>
              </a:ext>
            </a:extLst>
          </p:cNvPr>
          <p:cNvSpPr>
            <a:spLocks noGrp="1"/>
          </p:cNvSpPr>
          <p:nvPr>
            <p:ph type="dt" sz="half" idx="10"/>
          </p:nvPr>
        </p:nvSpPr>
        <p:spPr/>
        <p:txBody>
          <a:bodyPr/>
          <a:lstStyle/>
          <a:p>
            <a:fld id="{0DAF61AA-5A98-4049-A93E-477E5505141A}" type="datetimeFigureOut">
              <a:rPr lang="en-US" smtClean="0"/>
              <a:t>10/6/2022</a:t>
            </a:fld>
            <a:endParaRPr lang="en-US"/>
          </a:p>
        </p:txBody>
      </p:sp>
      <p:sp>
        <p:nvSpPr>
          <p:cNvPr id="6" name="Footer Placeholder 5">
            <a:extLst>
              <a:ext uri="{FF2B5EF4-FFF2-40B4-BE49-F238E27FC236}">
                <a16:creationId xmlns:a16="http://schemas.microsoft.com/office/drawing/2014/main" id="{4CB290D7-98AC-45E5-A7D6-73520AFC73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294276C-2BD2-4C4F-AC04-DD3D73768A5D}"/>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14814692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47A131F-D5DE-41A5-B4CF-4F345319B40B}"/>
              </a:ext>
            </a:extLst>
          </p:cNvPr>
          <p:cNvSpPr/>
          <p:nvPr/>
        </p:nvSpPr>
        <p:spPr>
          <a:xfrm>
            <a:off x="0" y="0"/>
            <a:ext cx="12188952" cy="6858000"/>
          </a:xfrm>
          <a:prstGeom prst="rect">
            <a:avLst/>
          </a:prstGeom>
          <a:solidFill>
            <a:schemeClr val="bg2"/>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8" name="Freeform: Shape 7">
            <a:extLst>
              <a:ext uri="{FF2B5EF4-FFF2-40B4-BE49-F238E27FC236}">
                <a16:creationId xmlns:a16="http://schemas.microsoft.com/office/drawing/2014/main" id="{3AF4666D-BD98-40A5-A75F-478B982010B2}"/>
              </a:ext>
            </a:extLst>
          </p:cNvPr>
          <p:cNvSpPr/>
          <p:nvPr/>
        </p:nvSpPr>
        <p:spPr>
          <a:xfrm rot="10800000">
            <a:off x="692844" y="-3086"/>
            <a:ext cx="1326111" cy="59760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a:p>
        </p:txBody>
      </p:sp>
      <p:sp>
        <p:nvSpPr>
          <p:cNvPr id="9" name="Freeform: Shape 8">
            <a:extLst>
              <a:ext uri="{FF2B5EF4-FFF2-40B4-BE49-F238E27FC236}">
                <a16:creationId xmlns:a16="http://schemas.microsoft.com/office/drawing/2014/main" id="{68680585-71F9-4721-A998-4974171D2EB4}"/>
              </a:ext>
            </a:extLst>
          </p:cNvPr>
          <p:cNvSpPr/>
          <p:nvPr/>
        </p:nvSpPr>
        <p:spPr>
          <a:xfrm>
            <a:off x="10439256" y="6172200"/>
            <a:ext cx="1482102" cy="67936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a:p>
        </p:txBody>
      </p:sp>
      <p:sp>
        <p:nvSpPr>
          <p:cNvPr id="10" name="Freeform: Shape 9">
            <a:extLst>
              <a:ext uri="{FF2B5EF4-FFF2-40B4-BE49-F238E27FC236}">
                <a16:creationId xmlns:a16="http://schemas.microsoft.com/office/drawing/2014/main" id="{12BC95C2-2EEC-4F59-ABA8-660B0D059CCF}"/>
              </a:ext>
            </a:extLst>
          </p:cNvPr>
          <p:cNvSpPr/>
          <p:nvPr/>
        </p:nvSpPr>
        <p:spPr>
          <a:xfrm>
            <a:off x="7977352"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1" name="Graphic 141">
            <a:extLst>
              <a:ext uri="{FF2B5EF4-FFF2-40B4-BE49-F238E27FC236}">
                <a16:creationId xmlns:a16="http://schemas.microsoft.com/office/drawing/2014/main" id="{03E9870D-4BBA-43AF-8D44-BBADF020CFF6}"/>
              </a:ext>
            </a:extLst>
          </p:cNvPr>
          <p:cNvGrpSpPr/>
          <p:nvPr/>
        </p:nvGrpSpPr>
        <p:grpSpPr>
          <a:xfrm>
            <a:off x="10849" y="15178"/>
            <a:ext cx="2198951" cy="3331254"/>
            <a:chOff x="4473129" y="923925"/>
            <a:chExt cx="3308947" cy="5012817"/>
          </a:xfrm>
          <a:noFill/>
        </p:grpSpPr>
        <p:sp>
          <p:nvSpPr>
            <p:cNvPr id="12" name="Freeform: Shape 11">
              <a:extLst>
                <a:ext uri="{FF2B5EF4-FFF2-40B4-BE49-F238E27FC236}">
                  <a16:creationId xmlns:a16="http://schemas.microsoft.com/office/drawing/2014/main" id="{34BC5055-C77D-43CD-BB1D-A77B6779CDAD}"/>
                </a:ext>
              </a:extLst>
            </p:cNvPr>
            <p:cNvSpPr/>
            <p:nvPr/>
          </p:nvSpPr>
          <p:spPr>
            <a:xfrm>
              <a:off x="4485988" y="924020"/>
              <a:ext cx="3296088" cy="5012722"/>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75000"/>
                </a:schemeClr>
              </a:solidFill>
              <a:prstDash val="lgDash"/>
              <a:round/>
            </a:ln>
          </p:spPr>
          <p:txBody>
            <a:bodyPr rtlCol="0" anchor="ctr"/>
            <a:lstStyle/>
            <a:p>
              <a:endParaRPr lang="en-US"/>
            </a:p>
          </p:txBody>
        </p:sp>
        <p:sp>
          <p:nvSpPr>
            <p:cNvPr id="13" name="Freeform: Shape 12">
              <a:extLst>
                <a:ext uri="{FF2B5EF4-FFF2-40B4-BE49-F238E27FC236}">
                  <a16:creationId xmlns:a16="http://schemas.microsoft.com/office/drawing/2014/main" id="{DB12D0B8-9385-489A-85AE-3D14AD0BA2FC}"/>
                </a:ext>
              </a:extLst>
            </p:cNvPr>
            <p:cNvSpPr/>
            <p:nvPr/>
          </p:nvSpPr>
          <p:spPr>
            <a:xfrm>
              <a:off x="4473129" y="923925"/>
              <a:ext cx="2977477" cy="462714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75000"/>
                </a:schemeClr>
              </a:solidFill>
              <a:prstDash val="lgDash"/>
              <a:round/>
            </a:ln>
          </p:spPr>
          <p:txBody>
            <a:bodyPr rtlCol="0" anchor="ctr"/>
            <a:lstStyle/>
            <a:p>
              <a:endParaRPr lang="en-US"/>
            </a:p>
          </p:txBody>
        </p:sp>
        <p:sp>
          <p:nvSpPr>
            <p:cNvPr id="14" name="Freeform: Shape 13">
              <a:extLst>
                <a:ext uri="{FF2B5EF4-FFF2-40B4-BE49-F238E27FC236}">
                  <a16:creationId xmlns:a16="http://schemas.microsoft.com/office/drawing/2014/main" id="{D158A14A-147E-4130-A5E2-38FD84B181AF}"/>
                </a:ext>
              </a:extLst>
            </p:cNvPr>
            <p:cNvSpPr/>
            <p:nvPr/>
          </p:nvSpPr>
          <p:spPr>
            <a:xfrm>
              <a:off x="4494561" y="923925"/>
              <a:ext cx="2356712" cy="4118991"/>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75000"/>
                </a:schemeClr>
              </a:solidFill>
              <a:prstDash val="lgDash"/>
              <a:round/>
            </a:ln>
          </p:spPr>
          <p:txBody>
            <a:bodyPr rtlCol="0" anchor="ctr"/>
            <a:lstStyle/>
            <a:p>
              <a:endParaRPr lang="en-US"/>
            </a:p>
          </p:txBody>
        </p:sp>
        <p:sp>
          <p:nvSpPr>
            <p:cNvPr id="15" name="Freeform: Shape 14">
              <a:extLst>
                <a:ext uri="{FF2B5EF4-FFF2-40B4-BE49-F238E27FC236}">
                  <a16:creationId xmlns:a16="http://schemas.microsoft.com/office/drawing/2014/main" id="{75B8B1EB-5E2B-472C-AE60-2EC5961F16F9}"/>
                </a:ext>
              </a:extLst>
            </p:cNvPr>
            <p:cNvSpPr/>
            <p:nvPr/>
          </p:nvSpPr>
          <p:spPr>
            <a:xfrm>
              <a:off x="4473129" y="923925"/>
              <a:ext cx="2059193" cy="3980116"/>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75000"/>
                </a:schemeClr>
              </a:solidFill>
              <a:prstDash val="lgDash"/>
              <a:round/>
            </a:ln>
          </p:spPr>
          <p:txBody>
            <a:bodyPr rtlCol="0" anchor="ctr"/>
            <a:lstStyle/>
            <a:p>
              <a:endParaRPr lang="en-US"/>
            </a:p>
          </p:txBody>
        </p:sp>
        <p:sp>
          <p:nvSpPr>
            <p:cNvPr id="16" name="Freeform: Shape 15">
              <a:extLst>
                <a:ext uri="{FF2B5EF4-FFF2-40B4-BE49-F238E27FC236}">
                  <a16:creationId xmlns:a16="http://schemas.microsoft.com/office/drawing/2014/main" id="{B4F5BD77-58D7-4B61-A666-1B4139A63A28}"/>
                </a:ext>
              </a:extLst>
            </p:cNvPr>
            <p:cNvSpPr/>
            <p:nvPr/>
          </p:nvSpPr>
          <p:spPr>
            <a:xfrm>
              <a:off x="4485131" y="1719357"/>
              <a:ext cx="743796" cy="2867501"/>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75000"/>
                </a:schemeClr>
              </a:solidFill>
              <a:prstDash val="lgDash"/>
              <a:round/>
            </a:ln>
          </p:spPr>
          <p:txBody>
            <a:bodyPr rtlCol="0" anchor="ctr"/>
            <a:lstStyle/>
            <a:p>
              <a:endParaRPr lang="en-US"/>
            </a:p>
          </p:txBody>
        </p:sp>
        <p:sp>
          <p:nvSpPr>
            <p:cNvPr id="17" name="Freeform: Shape 16">
              <a:extLst>
                <a:ext uri="{FF2B5EF4-FFF2-40B4-BE49-F238E27FC236}">
                  <a16:creationId xmlns:a16="http://schemas.microsoft.com/office/drawing/2014/main" id="{F5CBEC6B-EDB6-40B8-8771-E5AF41B8D698}"/>
                </a:ext>
              </a:extLst>
            </p:cNvPr>
            <p:cNvSpPr/>
            <p:nvPr/>
          </p:nvSpPr>
          <p:spPr>
            <a:xfrm>
              <a:off x="4473129" y="1912731"/>
              <a:ext cx="597294" cy="2543540"/>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75000"/>
                </a:schemeClr>
              </a:solidFill>
              <a:prstDash val="lgDash"/>
              <a:round/>
            </a:ln>
          </p:spPr>
          <p:txBody>
            <a:bodyPr rtlCol="0" anchor="ctr"/>
            <a:lstStyle/>
            <a:p>
              <a:endParaRPr lang="en-US"/>
            </a:p>
          </p:txBody>
        </p:sp>
        <p:sp>
          <p:nvSpPr>
            <p:cNvPr id="18" name="Freeform: Shape 17">
              <a:extLst>
                <a:ext uri="{FF2B5EF4-FFF2-40B4-BE49-F238E27FC236}">
                  <a16:creationId xmlns:a16="http://schemas.microsoft.com/office/drawing/2014/main" id="{91BD0EE8-AA47-4044-9251-9F5A4B820120}"/>
                </a:ext>
              </a:extLst>
            </p:cNvPr>
            <p:cNvSpPr/>
            <p:nvPr/>
          </p:nvSpPr>
          <p:spPr>
            <a:xfrm>
              <a:off x="4491417" y="2227197"/>
              <a:ext cx="389425" cy="2011236"/>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75000"/>
                </a:schemeClr>
              </a:solidFill>
              <a:prstDash val="lgDash"/>
              <a:round/>
            </a:ln>
          </p:spPr>
          <p:txBody>
            <a:bodyPr rtlCol="0" anchor="ctr"/>
            <a:lstStyle/>
            <a:p>
              <a:endParaRPr lang="en-US" dirty="0"/>
            </a:p>
          </p:txBody>
        </p:sp>
      </p:grpSp>
      <p:grpSp>
        <p:nvGrpSpPr>
          <p:cNvPr id="19" name="Graphic 157">
            <a:extLst>
              <a:ext uri="{FF2B5EF4-FFF2-40B4-BE49-F238E27FC236}">
                <a16:creationId xmlns:a16="http://schemas.microsoft.com/office/drawing/2014/main" id="{C3279E8D-2BAA-4CB1-834B-09FADD54DE56}"/>
              </a:ext>
            </a:extLst>
          </p:cNvPr>
          <p:cNvGrpSpPr/>
          <p:nvPr/>
        </p:nvGrpSpPr>
        <p:grpSpPr>
          <a:xfrm>
            <a:off x="8610600" y="3276600"/>
            <a:ext cx="3529260" cy="3581399"/>
            <a:chOff x="4114800" y="1423987"/>
            <a:chExt cx="3961542" cy="4007547"/>
          </a:xfrm>
          <a:noFill/>
        </p:grpSpPr>
        <p:sp>
          <p:nvSpPr>
            <p:cNvPr id="20" name="Freeform: Shape 19">
              <a:extLst>
                <a:ext uri="{FF2B5EF4-FFF2-40B4-BE49-F238E27FC236}">
                  <a16:creationId xmlns:a16="http://schemas.microsoft.com/office/drawing/2014/main" id="{3456F18E-4F61-486D-9CD6-65B30372C534}"/>
                </a:ext>
              </a:extLst>
            </p:cNvPr>
            <p:cNvSpPr/>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75000"/>
                </a:schemeClr>
              </a:solidFill>
              <a:prstDash val="lgDash"/>
              <a:round/>
            </a:ln>
          </p:spPr>
          <p:txBody>
            <a:bodyPr rtlCol="0" anchor="ctr"/>
            <a:lstStyle/>
            <a:p>
              <a:endParaRPr lang="en-US"/>
            </a:p>
          </p:txBody>
        </p:sp>
        <p:sp>
          <p:nvSpPr>
            <p:cNvPr id="21" name="Freeform: Shape 20">
              <a:extLst>
                <a:ext uri="{FF2B5EF4-FFF2-40B4-BE49-F238E27FC236}">
                  <a16:creationId xmlns:a16="http://schemas.microsoft.com/office/drawing/2014/main" id="{318DDF45-08F0-46B6-A0B7-133735C94F47}"/>
                </a:ext>
              </a:extLst>
            </p:cNvPr>
            <p:cNvSpPr/>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75000"/>
                </a:schemeClr>
              </a:solidFill>
              <a:prstDash val="lgDash"/>
              <a:round/>
            </a:ln>
          </p:spPr>
          <p:txBody>
            <a:bodyPr rtlCol="0" anchor="ctr"/>
            <a:lstStyle/>
            <a:p>
              <a:endParaRPr lang="en-US"/>
            </a:p>
          </p:txBody>
        </p:sp>
        <p:sp>
          <p:nvSpPr>
            <p:cNvPr id="22" name="Freeform: Shape 21">
              <a:extLst>
                <a:ext uri="{FF2B5EF4-FFF2-40B4-BE49-F238E27FC236}">
                  <a16:creationId xmlns:a16="http://schemas.microsoft.com/office/drawing/2014/main" id="{B9D0CC0F-710D-43F4-BC86-763767420133}"/>
                </a:ext>
              </a:extLst>
            </p:cNvPr>
            <p:cNvSpPr/>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75000"/>
                </a:schemeClr>
              </a:solidFill>
              <a:prstDash val="lgDash"/>
              <a:round/>
            </a:ln>
          </p:spPr>
          <p:txBody>
            <a:bodyPr rtlCol="0" anchor="ctr"/>
            <a:lstStyle/>
            <a:p>
              <a:endParaRPr lang="en-US"/>
            </a:p>
          </p:txBody>
        </p:sp>
        <p:sp>
          <p:nvSpPr>
            <p:cNvPr id="23" name="Freeform: Shape 22">
              <a:extLst>
                <a:ext uri="{FF2B5EF4-FFF2-40B4-BE49-F238E27FC236}">
                  <a16:creationId xmlns:a16="http://schemas.microsoft.com/office/drawing/2014/main" id="{6FB36AB6-CB81-495A-8A33-C0BCE67D6F23}"/>
                </a:ext>
              </a:extLst>
            </p:cNvPr>
            <p:cNvSpPr/>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75000"/>
                </a:schemeClr>
              </a:solidFill>
              <a:prstDash val="lgDash"/>
              <a:round/>
            </a:ln>
          </p:spPr>
          <p:txBody>
            <a:bodyPr rtlCol="0" anchor="ctr"/>
            <a:lstStyle/>
            <a:p>
              <a:endParaRPr lang="en-US"/>
            </a:p>
          </p:txBody>
        </p:sp>
        <p:sp>
          <p:nvSpPr>
            <p:cNvPr id="24" name="Freeform: Shape 23">
              <a:extLst>
                <a:ext uri="{FF2B5EF4-FFF2-40B4-BE49-F238E27FC236}">
                  <a16:creationId xmlns:a16="http://schemas.microsoft.com/office/drawing/2014/main" id="{1993F7E6-ABF6-482D-BEA5-B4E607DDB433}"/>
                </a:ext>
              </a:extLst>
            </p:cNvPr>
            <p:cNvSpPr/>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75000"/>
                </a:schemeClr>
              </a:solidFill>
              <a:prstDash val="lgDash"/>
              <a:round/>
            </a:ln>
          </p:spPr>
          <p:txBody>
            <a:bodyPr rtlCol="0" anchor="ctr"/>
            <a:lstStyle/>
            <a:p>
              <a:endParaRPr lang="en-US"/>
            </a:p>
          </p:txBody>
        </p:sp>
        <p:sp>
          <p:nvSpPr>
            <p:cNvPr id="25" name="Freeform: Shape 24">
              <a:extLst>
                <a:ext uri="{FF2B5EF4-FFF2-40B4-BE49-F238E27FC236}">
                  <a16:creationId xmlns:a16="http://schemas.microsoft.com/office/drawing/2014/main" id="{DCA0B097-C21A-40B4-95E4-2FFA9697F824}"/>
                </a:ext>
              </a:extLst>
            </p:cNvPr>
            <p:cNvSpPr/>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75000"/>
                </a:schemeClr>
              </a:solidFill>
              <a:prstDash val="lgDash"/>
              <a:round/>
            </a:ln>
          </p:spPr>
          <p:txBody>
            <a:bodyPr rtlCol="0" anchor="ctr"/>
            <a:lstStyle/>
            <a:p>
              <a:endParaRPr lang="en-US"/>
            </a:p>
          </p:txBody>
        </p:sp>
        <p:sp>
          <p:nvSpPr>
            <p:cNvPr id="26" name="Freeform: Shape 25">
              <a:extLst>
                <a:ext uri="{FF2B5EF4-FFF2-40B4-BE49-F238E27FC236}">
                  <a16:creationId xmlns:a16="http://schemas.microsoft.com/office/drawing/2014/main" id="{AB2AF0F5-7EAA-4BAB-8DE2-D84E124170FA}"/>
                </a:ext>
              </a:extLst>
            </p:cNvPr>
            <p:cNvSpPr/>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75000"/>
                </a:schemeClr>
              </a:solidFill>
              <a:prstDash val="lgDash"/>
              <a:round/>
            </a:ln>
          </p:spPr>
          <p:txBody>
            <a:bodyPr rtlCol="0" anchor="ctr"/>
            <a:lstStyle/>
            <a:p>
              <a:endParaRPr lang="en-US"/>
            </a:p>
          </p:txBody>
        </p:sp>
      </p:grpSp>
      <p:sp>
        <p:nvSpPr>
          <p:cNvPr id="2" name="Title Placeholder 1">
            <a:extLst>
              <a:ext uri="{FF2B5EF4-FFF2-40B4-BE49-F238E27FC236}">
                <a16:creationId xmlns:a16="http://schemas.microsoft.com/office/drawing/2014/main" id="{B760C036-BBCE-4F9E-AD56-DD36D4407B2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3A5D7EC-1E6A-473F-B5A4-18CDFB6CF95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F9981C7-34D5-49A4-949D-715FD4BD8FE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lang="en-US" sz="900" kern="1200" cap="all" spc="200" smtClean="0">
                <a:solidFill>
                  <a:schemeClr val="accent1"/>
                </a:solidFill>
                <a:latin typeface="+mn-lt"/>
                <a:ea typeface="+mn-ea"/>
                <a:cs typeface="Segoe UI Semilight" panose="020B0402040204020203" pitchFamily="34" charset="0"/>
              </a:defRPr>
            </a:lvl1pPr>
          </a:lstStyle>
          <a:p>
            <a:fld id="{0DAF61AA-5A98-4049-A93E-477E5505141A}" type="datetimeFigureOut">
              <a:rPr lang="en-US" smtClean="0"/>
              <a:pPr/>
              <a:t>10/6/2022</a:t>
            </a:fld>
            <a:endParaRPr lang="en-US" dirty="0"/>
          </a:p>
        </p:txBody>
      </p:sp>
      <p:sp>
        <p:nvSpPr>
          <p:cNvPr id="5" name="Footer Placeholder 4">
            <a:extLst>
              <a:ext uri="{FF2B5EF4-FFF2-40B4-BE49-F238E27FC236}">
                <a16:creationId xmlns:a16="http://schemas.microsoft.com/office/drawing/2014/main" id="{FA85CE6E-733D-4C60-B40B-C7C10CB5AF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lang="en-US" sz="900" kern="1200" cap="all" spc="200" dirty="0">
                <a:solidFill>
                  <a:schemeClr val="accent1"/>
                </a:solidFill>
                <a:latin typeface="+mn-lt"/>
                <a:ea typeface="+mn-ea"/>
                <a:cs typeface="Segoe UI Semilight" panose="020B0402040204020203" pitchFamily="34" charset="0"/>
              </a:defRPr>
            </a:lvl1pPr>
          </a:lstStyle>
          <a:p>
            <a:endParaRPr lang="en-US"/>
          </a:p>
        </p:txBody>
      </p:sp>
      <p:sp>
        <p:nvSpPr>
          <p:cNvPr id="6" name="Slide Number Placeholder 5">
            <a:extLst>
              <a:ext uri="{FF2B5EF4-FFF2-40B4-BE49-F238E27FC236}">
                <a16:creationId xmlns:a16="http://schemas.microsoft.com/office/drawing/2014/main" id="{92D80D8B-7909-4114-8EBA-C3086DC62B08}"/>
              </a:ext>
            </a:extLst>
          </p:cNvPr>
          <p:cNvSpPr>
            <a:spLocks noGrp="1"/>
          </p:cNvSpPr>
          <p:nvPr>
            <p:ph type="sldNum" sz="quarter" idx="4"/>
          </p:nvPr>
        </p:nvSpPr>
        <p:spPr>
          <a:xfrm>
            <a:off x="9906000" y="6356350"/>
            <a:ext cx="1447800" cy="365125"/>
          </a:xfrm>
          <a:prstGeom prst="rect">
            <a:avLst/>
          </a:prstGeom>
        </p:spPr>
        <p:txBody>
          <a:bodyPr vert="horz" lIns="91440" tIns="45720" rIns="91440" bIns="45720" rtlCol="0" anchor="ctr"/>
          <a:lstStyle>
            <a:lvl1pPr algn="r">
              <a:defRPr lang="en-US" sz="900" kern="1200" cap="all" spc="200" smtClean="0">
                <a:solidFill>
                  <a:schemeClr val="accent1"/>
                </a:solidFill>
                <a:latin typeface="+mn-lt"/>
                <a:ea typeface="+mn-ea"/>
                <a:cs typeface="Segoe UI Semilight" panose="020B0402040204020203" pitchFamily="34" charset="0"/>
              </a:defRPr>
            </a:lvl1pPr>
          </a:lstStyle>
          <a:p>
            <a:fld id="{73B850FF-6169-4056-8077-06FFA93A5366}" type="slidenum">
              <a:rPr lang="en-US" smtClean="0"/>
              <a:pPr/>
              <a:t>‹#›</a:t>
            </a:fld>
            <a:endParaRPr lang="en-US"/>
          </a:p>
        </p:txBody>
      </p:sp>
    </p:spTree>
    <p:extLst>
      <p:ext uri="{BB962C8B-B14F-4D97-AF65-F5344CB8AC3E}">
        <p14:creationId xmlns:p14="http://schemas.microsoft.com/office/powerpoint/2010/main" val="234261539"/>
      </p:ext>
    </p:extLst>
  </p:cSld>
  <p:clrMap bg1="lt1" tx1="dk1" bg2="lt2" tx2="dk2" accent1="accent1" accent2="accent2" accent3="accent3" accent4="accent4" accent5="accent5" accent6="accent6" hlink="hlink" folHlink="folHlink"/>
  <p:sldLayoutIdLst>
    <p:sldLayoutId id="2147483904" r:id="rId1"/>
    <p:sldLayoutId id="2147483905" r:id="rId2"/>
    <p:sldLayoutId id="2147483906" r:id="rId3"/>
    <p:sldLayoutId id="2147483907" r:id="rId4"/>
    <p:sldLayoutId id="2147483908" r:id="rId5"/>
    <p:sldLayoutId id="2147483902" r:id="rId6"/>
    <p:sldLayoutId id="2147483898" r:id="rId7"/>
    <p:sldLayoutId id="2147483899" r:id="rId8"/>
    <p:sldLayoutId id="2147483900" r:id="rId9"/>
    <p:sldLayoutId id="2147483901" r:id="rId10"/>
    <p:sldLayoutId id="2147483903" r:id="rId11"/>
  </p:sldLayoutIdLst>
  <p:txStyles>
    <p:titleStyle>
      <a:lvl1pPr algn="l" defTabSz="914400" rtl="0" eaLnBrk="1" latinLnBrk="0" hangingPunct="1">
        <a:lnSpc>
          <a:spcPct val="10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1000"/>
        </a:spcBef>
        <a:buClr>
          <a:schemeClr val="accent5"/>
        </a:buClr>
        <a:buFont typeface="Avenir Next LT Pro" panose="020B05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110000"/>
        </a:lnSpc>
        <a:spcBef>
          <a:spcPts val="500"/>
        </a:spcBef>
        <a:buClr>
          <a:schemeClr val="accent5"/>
        </a:buClr>
        <a:buFont typeface="Avenir Next LT Pro" panose="020B05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110000"/>
        </a:lnSpc>
        <a:spcBef>
          <a:spcPts val="500"/>
        </a:spcBef>
        <a:buClr>
          <a:schemeClr val="accent5"/>
        </a:buClr>
        <a:buFont typeface="Avenir Next LT Pro" panose="020B05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110000"/>
        </a:lnSpc>
        <a:spcBef>
          <a:spcPts val="500"/>
        </a:spcBef>
        <a:buClr>
          <a:schemeClr val="accent5"/>
        </a:buClr>
        <a:buFont typeface="Avenir Next LT Pro" panose="020B05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110000"/>
        </a:lnSpc>
        <a:spcBef>
          <a:spcPts val="500"/>
        </a:spcBef>
        <a:buClr>
          <a:schemeClr val="accent5"/>
        </a:buClr>
        <a:buFont typeface="Avenir Next LT Pro" panose="020B05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hyperlink" Target="https://app.powerbi.com/groups/me/reports/c92d877a-f054-468d-8b76-f74e23682778/?pbi_source=PowerPoint" TargetMode="External"/><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hyperlink" Target="https://app.powerbi.com/groups/me/reports/c92d877a-f054-468d-8b76-f74e23682778/?pbi_source=PowerPoint" TargetMode="External"/><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5.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s://mwua.iscs.com/innovation" TargetMode="External"/><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45.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4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5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64.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7.xml.rels><?xml version="1.0" encoding="UTF-8" standalone="yes"?>
<Relationships xmlns="http://schemas.openxmlformats.org/package/2006/relationships"><Relationship Id="rId3" Type="http://schemas.openxmlformats.org/officeDocument/2006/relationships/hyperlink" Target="https://app.powerbi.com/groups/me/reports/fc1a055d-481b-4df2-84b3-8711bba853a8/?pbi_source=PowerPoint" TargetMode="External"/><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hyperlink" Target="https://app.powerbi.com/groups/me/reports/fc1a055d-481b-4df2-84b3-8711bba853a8/?pbi_source=PowerPoint" TargetMode="External"/><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hyperlink" Target="https://app.powerbi.com/groups/me/reports/c92d877a-f054-468d-8b76-f74e23682778/?pbi_source=PowerPoint" TargetMode="External"/><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818" name="Rectangle 24582">
            <a:extLst>
              <a:ext uri="{FF2B5EF4-FFF2-40B4-BE49-F238E27FC236}">
                <a16:creationId xmlns:a16="http://schemas.microsoft.com/office/drawing/2014/main" id="{247A131F-D5DE-41A5-B4CF-4F345319B4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4819" name="Freeform: Shape 24584">
            <a:extLst>
              <a:ext uri="{FF2B5EF4-FFF2-40B4-BE49-F238E27FC236}">
                <a16:creationId xmlns:a16="http://schemas.microsoft.com/office/drawing/2014/main" id="{3AF4666D-BD98-40A5-A75F-478B982010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692844" y="-3086"/>
            <a:ext cx="1326111" cy="59760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spcAft>
                <a:spcPts val="600"/>
              </a:spcAft>
            </a:pPr>
            <a:r>
              <a:rPr lang="en-US" dirty="0">
                <a:solidFill>
                  <a:schemeClr val="tx1">
                    <a:lumMod val="65000"/>
                    <a:lumOff val="35000"/>
                  </a:schemeClr>
                </a:solidFill>
                <a:latin typeface="AvenirNext LT Pro Medium" panose="020B0504020202020204" pitchFamily="34" charset="0"/>
              </a:rPr>
              <a:t> </a:t>
            </a:r>
          </a:p>
        </p:txBody>
      </p:sp>
      <p:sp>
        <p:nvSpPr>
          <p:cNvPr id="24820" name="Freeform: Shape 24586">
            <a:extLst>
              <a:ext uri="{FF2B5EF4-FFF2-40B4-BE49-F238E27FC236}">
                <a16:creationId xmlns:a16="http://schemas.microsoft.com/office/drawing/2014/main" id="{68680585-71F9-4721-A998-4974171D2E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9256" y="6172200"/>
            <a:ext cx="1482102" cy="67936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spcAft>
                <a:spcPts val="600"/>
              </a:spcAft>
            </a:pPr>
            <a:r>
              <a:rPr lang="en-US" dirty="0">
                <a:solidFill>
                  <a:schemeClr val="tx1">
                    <a:lumMod val="65000"/>
                    <a:lumOff val="35000"/>
                  </a:schemeClr>
                </a:solidFill>
                <a:latin typeface="AvenirNext LT Pro Medium" panose="020B0504020202020204" pitchFamily="34" charset="0"/>
              </a:rPr>
              <a:t> </a:t>
            </a:r>
          </a:p>
        </p:txBody>
      </p:sp>
      <p:sp>
        <p:nvSpPr>
          <p:cNvPr id="24821" name="Freeform: Shape 24588">
            <a:extLst>
              <a:ext uri="{FF2B5EF4-FFF2-40B4-BE49-F238E27FC236}">
                <a16:creationId xmlns:a16="http://schemas.microsoft.com/office/drawing/2014/main" id="{12BC95C2-2EEC-4F59-ABA8-660B0D059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77352"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4822" name="Graphic 141">
            <a:extLst>
              <a:ext uri="{FF2B5EF4-FFF2-40B4-BE49-F238E27FC236}">
                <a16:creationId xmlns:a16="http://schemas.microsoft.com/office/drawing/2014/main" id="{03E9870D-4BBA-43AF-8D44-BBADF020CFF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849" y="15178"/>
            <a:ext cx="2198951" cy="3331254"/>
            <a:chOff x="4473129" y="923925"/>
            <a:chExt cx="3308947" cy="5012817"/>
          </a:xfrm>
          <a:noFill/>
        </p:grpSpPr>
        <p:sp>
          <p:nvSpPr>
            <p:cNvPr id="24823" name="Freeform: Shape 24591">
              <a:extLst>
                <a:ext uri="{FF2B5EF4-FFF2-40B4-BE49-F238E27FC236}">
                  <a16:creationId xmlns:a16="http://schemas.microsoft.com/office/drawing/2014/main" id="{34BC5055-C77D-43CD-BB1D-A77B6779CD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85988" y="924020"/>
              <a:ext cx="3296088" cy="5012722"/>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75000"/>
                </a:schemeClr>
              </a:solidFill>
              <a:prstDash val="lgDash"/>
              <a:round/>
            </a:ln>
          </p:spPr>
          <p:txBody>
            <a:bodyPr rtlCol="0" anchor="ctr"/>
            <a:lstStyle/>
            <a:p>
              <a:endParaRPr lang="en-US"/>
            </a:p>
          </p:txBody>
        </p:sp>
        <p:sp>
          <p:nvSpPr>
            <p:cNvPr id="24824" name="Freeform: Shape 24592">
              <a:extLst>
                <a:ext uri="{FF2B5EF4-FFF2-40B4-BE49-F238E27FC236}">
                  <a16:creationId xmlns:a16="http://schemas.microsoft.com/office/drawing/2014/main" id="{DB12D0B8-9385-489A-85AE-3D14AD0BA2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73129" y="923925"/>
              <a:ext cx="2977477" cy="462714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75000"/>
                </a:schemeClr>
              </a:solidFill>
              <a:prstDash val="lgDash"/>
              <a:round/>
            </a:ln>
          </p:spPr>
          <p:txBody>
            <a:bodyPr rtlCol="0" anchor="ctr"/>
            <a:lstStyle/>
            <a:p>
              <a:endParaRPr lang="en-US"/>
            </a:p>
          </p:txBody>
        </p:sp>
        <p:sp>
          <p:nvSpPr>
            <p:cNvPr id="24825" name="Freeform: Shape 24593">
              <a:extLst>
                <a:ext uri="{FF2B5EF4-FFF2-40B4-BE49-F238E27FC236}">
                  <a16:creationId xmlns:a16="http://schemas.microsoft.com/office/drawing/2014/main" id="{D158A14A-147E-4130-A5E2-38FD84B181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94561" y="923925"/>
              <a:ext cx="2356712" cy="4118991"/>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75000"/>
                </a:schemeClr>
              </a:solidFill>
              <a:prstDash val="lgDash"/>
              <a:round/>
            </a:ln>
          </p:spPr>
          <p:txBody>
            <a:bodyPr rtlCol="0" anchor="ctr"/>
            <a:lstStyle/>
            <a:p>
              <a:endParaRPr lang="en-US"/>
            </a:p>
          </p:txBody>
        </p:sp>
        <p:sp>
          <p:nvSpPr>
            <p:cNvPr id="24826" name="Freeform: Shape 24594">
              <a:extLst>
                <a:ext uri="{FF2B5EF4-FFF2-40B4-BE49-F238E27FC236}">
                  <a16:creationId xmlns:a16="http://schemas.microsoft.com/office/drawing/2014/main" id="{75B8B1EB-5E2B-472C-AE60-2EC5961F16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73129" y="923925"/>
              <a:ext cx="2059193" cy="3980116"/>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75000"/>
                </a:schemeClr>
              </a:solidFill>
              <a:prstDash val="lgDash"/>
              <a:round/>
            </a:ln>
          </p:spPr>
          <p:txBody>
            <a:bodyPr rtlCol="0" anchor="ctr"/>
            <a:lstStyle/>
            <a:p>
              <a:endParaRPr lang="en-US"/>
            </a:p>
          </p:txBody>
        </p:sp>
        <p:sp>
          <p:nvSpPr>
            <p:cNvPr id="24827" name="Freeform: Shape 24595">
              <a:extLst>
                <a:ext uri="{FF2B5EF4-FFF2-40B4-BE49-F238E27FC236}">
                  <a16:creationId xmlns:a16="http://schemas.microsoft.com/office/drawing/2014/main" id="{B4F5BD77-58D7-4B61-A666-1B4139A63A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85131" y="1719357"/>
              <a:ext cx="743796" cy="2867501"/>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75000"/>
                </a:schemeClr>
              </a:solidFill>
              <a:prstDash val="lgDash"/>
              <a:round/>
            </a:ln>
          </p:spPr>
          <p:txBody>
            <a:bodyPr rtlCol="0" anchor="ctr"/>
            <a:lstStyle/>
            <a:p>
              <a:endParaRPr lang="en-US"/>
            </a:p>
          </p:txBody>
        </p:sp>
        <p:sp>
          <p:nvSpPr>
            <p:cNvPr id="24828" name="Freeform: Shape 24596">
              <a:extLst>
                <a:ext uri="{FF2B5EF4-FFF2-40B4-BE49-F238E27FC236}">
                  <a16:creationId xmlns:a16="http://schemas.microsoft.com/office/drawing/2014/main" id="{F5CBEC6B-EDB6-40B8-8771-E5AF41B8D6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73129" y="1912731"/>
              <a:ext cx="597294" cy="2543540"/>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75000"/>
                </a:schemeClr>
              </a:solidFill>
              <a:prstDash val="lgDash"/>
              <a:round/>
            </a:ln>
          </p:spPr>
          <p:txBody>
            <a:bodyPr rtlCol="0" anchor="ctr"/>
            <a:lstStyle/>
            <a:p>
              <a:endParaRPr lang="en-US"/>
            </a:p>
          </p:txBody>
        </p:sp>
        <p:sp>
          <p:nvSpPr>
            <p:cNvPr id="24829" name="Freeform: Shape 24597">
              <a:extLst>
                <a:ext uri="{FF2B5EF4-FFF2-40B4-BE49-F238E27FC236}">
                  <a16:creationId xmlns:a16="http://schemas.microsoft.com/office/drawing/2014/main" id="{91BD0EE8-AA47-4044-9251-9F5A4B8201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91417" y="2227197"/>
              <a:ext cx="389425" cy="2011236"/>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75000"/>
                </a:schemeClr>
              </a:solidFill>
              <a:prstDash val="lgDash"/>
              <a:round/>
            </a:ln>
          </p:spPr>
          <p:txBody>
            <a:bodyPr rtlCol="0" anchor="ctr"/>
            <a:lstStyle/>
            <a:p>
              <a:endParaRPr lang="en-US" dirty="0"/>
            </a:p>
          </p:txBody>
        </p:sp>
      </p:grpSp>
      <p:grpSp>
        <p:nvGrpSpPr>
          <p:cNvPr id="24830" name="Graphic 157">
            <a:extLst>
              <a:ext uri="{FF2B5EF4-FFF2-40B4-BE49-F238E27FC236}">
                <a16:creationId xmlns:a16="http://schemas.microsoft.com/office/drawing/2014/main" id="{C3279E8D-2BAA-4CB1-834B-09FADD54DE5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610600" y="3276600"/>
            <a:ext cx="3529260" cy="3581398"/>
            <a:chOff x="4114800" y="1423987"/>
            <a:chExt cx="3961542" cy="4007547"/>
          </a:xfrm>
          <a:noFill/>
        </p:grpSpPr>
        <p:sp>
          <p:nvSpPr>
            <p:cNvPr id="24831" name="Freeform: Shape 24600">
              <a:extLst>
                <a:ext uri="{FF2B5EF4-FFF2-40B4-BE49-F238E27FC236}">
                  <a16:creationId xmlns:a16="http://schemas.microsoft.com/office/drawing/2014/main" id="{3456F18E-4F61-486D-9CD6-65B30372C5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75000"/>
                </a:schemeClr>
              </a:solidFill>
              <a:prstDash val="lgDash"/>
              <a:round/>
            </a:ln>
          </p:spPr>
          <p:txBody>
            <a:bodyPr rtlCol="0" anchor="ctr"/>
            <a:lstStyle/>
            <a:p>
              <a:endParaRPr lang="en-US"/>
            </a:p>
          </p:txBody>
        </p:sp>
        <p:sp>
          <p:nvSpPr>
            <p:cNvPr id="24832" name="Freeform: Shape 24601">
              <a:extLst>
                <a:ext uri="{FF2B5EF4-FFF2-40B4-BE49-F238E27FC236}">
                  <a16:creationId xmlns:a16="http://schemas.microsoft.com/office/drawing/2014/main" id="{318DDF45-08F0-46B6-A0B7-133735C94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75000"/>
                </a:schemeClr>
              </a:solidFill>
              <a:prstDash val="lgDash"/>
              <a:round/>
            </a:ln>
          </p:spPr>
          <p:txBody>
            <a:bodyPr rtlCol="0" anchor="ctr"/>
            <a:lstStyle/>
            <a:p>
              <a:endParaRPr lang="en-US"/>
            </a:p>
          </p:txBody>
        </p:sp>
        <p:sp>
          <p:nvSpPr>
            <p:cNvPr id="24833" name="Freeform: Shape 24602">
              <a:extLst>
                <a:ext uri="{FF2B5EF4-FFF2-40B4-BE49-F238E27FC236}">
                  <a16:creationId xmlns:a16="http://schemas.microsoft.com/office/drawing/2014/main" id="{B9D0CC0F-710D-43F4-BC86-7637674201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75000"/>
                </a:schemeClr>
              </a:solidFill>
              <a:prstDash val="lgDash"/>
              <a:round/>
            </a:ln>
          </p:spPr>
          <p:txBody>
            <a:bodyPr rtlCol="0" anchor="ctr"/>
            <a:lstStyle/>
            <a:p>
              <a:endParaRPr lang="en-US"/>
            </a:p>
          </p:txBody>
        </p:sp>
        <p:sp>
          <p:nvSpPr>
            <p:cNvPr id="24834" name="Freeform: Shape 24603">
              <a:extLst>
                <a:ext uri="{FF2B5EF4-FFF2-40B4-BE49-F238E27FC236}">
                  <a16:creationId xmlns:a16="http://schemas.microsoft.com/office/drawing/2014/main" id="{6FB36AB6-CB81-495A-8A33-C0BCE67D6F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75000"/>
                </a:schemeClr>
              </a:solidFill>
              <a:prstDash val="lgDash"/>
              <a:round/>
            </a:ln>
          </p:spPr>
          <p:txBody>
            <a:bodyPr rtlCol="0" anchor="ctr"/>
            <a:lstStyle/>
            <a:p>
              <a:endParaRPr lang="en-US"/>
            </a:p>
          </p:txBody>
        </p:sp>
        <p:sp>
          <p:nvSpPr>
            <p:cNvPr id="24835" name="Freeform: Shape 24604">
              <a:extLst>
                <a:ext uri="{FF2B5EF4-FFF2-40B4-BE49-F238E27FC236}">
                  <a16:creationId xmlns:a16="http://schemas.microsoft.com/office/drawing/2014/main" id="{1993F7E6-ABF6-482D-BEA5-B4E607DDB4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75000"/>
                </a:schemeClr>
              </a:solidFill>
              <a:prstDash val="lgDash"/>
              <a:round/>
            </a:ln>
          </p:spPr>
          <p:txBody>
            <a:bodyPr rtlCol="0" anchor="ctr"/>
            <a:lstStyle/>
            <a:p>
              <a:endParaRPr lang="en-US"/>
            </a:p>
          </p:txBody>
        </p:sp>
        <p:sp>
          <p:nvSpPr>
            <p:cNvPr id="24836" name="Freeform: Shape 24605">
              <a:extLst>
                <a:ext uri="{FF2B5EF4-FFF2-40B4-BE49-F238E27FC236}">
                  <a16:creationId xmlns:a16="http://schemas.microsoft.com/office/drawing/2014/main" id="{DCA0B097-C21A-40B4-95E4-2FFA9697F8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75000"/>
                </a:schemeClr>
              </a:solidFill>
              <a:prstDash val="lgDash"/>
              <a:round/>
            </a:ln>
          </p:spPr>
          <p:txBody>
            <a:bodyPr rtlCol="0" anchor="ctr"/>
            <a:lstStyle/>
            <a:p>
              <a:endParaRPr lang="en-US"/>
            </a:p>
          </p:txBody>
        </p:sp>
        <p:sp>
          <p:nvSpPr>
            <p:cNvPr id="24837" name="Freeform: Shape 24606">
              <a:extLst>
                <a:ext uri="{FF2B5EF4-FFF2-40B4-BE49-F238E27FC236}">
                  <a16:creationId xmlns:a16="http://schemas.microsoft.com/office/drawing/2014/main" id="{AB2AF0F5-7EAA-4BAB-8DE2-D84E124170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75000"/>
                </a:schemeClr>
              </a:solidFill>
              <a:prstDash val="lgDash"/>
              <a:round/>
            </a:ln>
          </p:spPr>
          <p:txBody>
            <a:bodyPr rtlCol="0" anchor="ctr"/>
            <a:lstStyle/>
            <a:p>
              <a:endParaRPr lang="en-US"/>
            </a:p>
          </p:txBody>
        </p:sp>
      </p:grpSp>
      <p:sp useBgFill="1">
        <p:nvSpPr>
          <p:cNvPr id="24838" name="Rectangle 24608">
            <a:extLst>
              <a:ext uri="{FF2B5EF4-FFF2-40B4-BE49-F238E27FC236}">
                <a16:creationId xmlns:a16="http://schemas.microsoft.com/office/drawing/2014/main" id="{F1174801-1395-44C5-9B00-CCAC45C056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4839" name="Rectangle 24610">
            <a:extLst>
              <a:ext uri="{FF2B5EF4-FFF2-40B4-BE49-F238E27FC236}">
                <a16:creationId xmlns:a16="http://schemas.microsoft.com/office/drawing/2014/main" id="{996DFAFB-BCE1-4BEC-82FB-D574234DEF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24578" name="Picture 1" descr="A white lighthouse with a building in the background&#10;&#10;Description automatically generated with low confidence"/>
          <p:cNvPicPr>
            <a:picLocks noChangeAspect="1"/>
          </p:cNvPicPr>
          <p:nvPr/>
        </p:nvPicPr>
        <p:blipFill rotWithShape="1">
          <a:blip r:embed="rId3" cstate="print">
            <a:alphaModFix/>
            <a:extLst>
              <a:ext uri="{28A0092B-C50C-407E-A947-70E740481C1C}">
                <a14:useLocalDpi xmlns:a14="http://schemas.microsoft.com/office/drawing/2010/main" val="0"/>
              </a:ext>
            </a:extLst>
          </a:blip>
          <a:srcRect t="8532" r="-1" b="-1"/>
          <a:stretch/>
        </p:blipFill>
        <p:spPr bwMode="auto">
          <a:xfrm>
            <a:off x="-49158" y="-420179"/>
            <a:ext cx="12188932" cy="685661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840" name="Rectangle 24612">
            <a:extLst>
              <a:ext uri="{FF2B5EF4-FFF2-40B4-BE49-F238E27FC236}">
                <a16:creationId xmlns:a16="http://schemas.microsoft.com/office/drawing/2014/main" id="{8D2A0DB3-EF43-4032-9B27-954E12CCB6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307" y="3124261"/>
            <a:ext cx="12188952" cy="3732362"/>
          </a:xfrm>
          <a:prstGeom prst="rect">
            <a:avLst/>
          </a:prstGeom>
          <a:gradFill>
            <a:gsLst>
              <a:gs pos="100000">
                <a:schemeClr val="tx1">
                  <a:alpha val="0"/>
                </a:schemeClr>
              </a:gs>
              <a:gs pos="0">
                <a:schemeClr val="tx1"/>
              </a:gs>
              <a:gs pos="0">
                <a:schemeClr val="tx1">
                  <a:alpha val="4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841" name="Top Left">
            <a:extLst>
              <a:ext uri="{FF2B5EF4-FFF2-40B4-BE49-F238E27FC236}">
                <a16:creationId xmlns:a16="http://schemas.microsoft.com/office/drawing/2014/main" id="{18579DB9-24B0-487B-81E3-8D02AD5F8C8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849" y="15178"/>
            <a:ext cx="2198951" cy="3331254"/>
            <a:chOff x="4473129" y="923925"/>
            <a:chExt cx="3308947" cy="5012817"/>
          </a:xfrm>
          <a:noFill/>
        </p:grpSpPr>
        <p:sp>
          <p:nvSpPr>
            <p:cNvPr id="24842" name="Freeform: Shape 24615">
              <a:extLst>
                <a:ext uri="{FF2B5EF4-FFF2-40B4-BE49-F238E27FC236}">
                  <a16:creationId xmlns:a16="http://schemas.microsoft.com/office/drawing/2014/main" id="{7180CB2C-161F-4538-9214-24AF97B01A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85988" y="924020"/>
              <a:ext cx="3296088" cy="5012722"/>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bg2">
                  <a:alpha val="50000"/>
                </a:schemeClr>
              </a:solidFill>
              <a:prstDash val="lgDash"/>
              <a:round/>
            </a:ln>
          </p:spPr>
          <p:txBody>
            <a:bodyPr rtlCol="0" anchor="ctr"/>
            <a:lstStyle/>
            <a:p>
              <a:endParaRPr lang="en-US"/>
            </a:p>
          </p:txBody>
        </p:sp>
        <p:sp>
          <p:nvSpPr>
            <p:cNvPr id="24843" name="Freeform: Shape 24616">
              <a:extLst>
                <a:ext uri="{FF2B5EF4-FFF2-40B4-BE49-F238E27FC236}">
                  <a16:creationId xmlns:a16="http://schemas.microsoft.com/office/drawing/2014/main" id="{EE25AFBE-8731-4348-B66F-FD7E38F76A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73129" y="923925"/>
              <a:ext cx="2977477" cy="462714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bg2">
                  <a:alpha val="50000"/>
                </a:schemeClr>
              </a:solidFill>
              <a:prstDash val="lgDash"/>
              <a:round/>
            </a:ln>
          </p:spPr>
          <p:txBody>
            <a:bodyPr rtlCol="0" anchor="ctr"/>
            <a:lstStyle/>
            <a:p>
              <a:endParaRPr lang="en-US"/>
            </a:p>
          </p:txBody>
        </p:sp>
        <p:sp>
          <p:nvSpPr>
            <p:cNvPr id="24844" name="Freeform: Shape 24617">
              <a:extLst>
                <a:ext uri="{FF2B5EF4-FFF2-40B4-BE49-F238E27FC236}">
                  <a16:creationId xmlns:a16="http://schemas.microsoft.com/office/drawing/2014/main" id="{5F6C27D8-4E47-470F-B6B5-407CE7D1D7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94561" y="923925"/>
              <a:ext cx="2356712" cy="4118991"/>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bg2">
                  <a:alpha val="50000"/>
                </a:schemeClr>
              </a:solidFill>
              <a:prstDash val="lgDash"/>
              <a:round/>
            </a:ln>
          </p:spPr>
          <p:txBody>
            <a:bodyPr rtlCol="0" anchor="ctr"/>
            <a:lstStyle/>
            <a:p>
              <a:endParaRPr lang="en-US"/>
            </a:p>
          </p:txBody>
        </p:sp>
        <p:sp>
          <p:nvSpPr>
            <p:cNvPr id="24845" name="Freeform: Shape 24618">
              <a:extLst>
                <a:ext uri="{FF2B5EF4-FFF2-40B4-BE49-F238E27FC236}">
                  <a16:creationId xmlns:a16="http://schemas.microsoft.com/office/drawing/2014/main" id="{66348964-B561-445E-A6A4-730FBA4285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73129" y="923925"/>
              <a:ext cx="2059193" cy="3980116"/>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bg2">
                  <a:alpha val="50000"/>
                </a:schemeClr>
              </a:solidFill>
              <a:prstDash val="lgDash"/>
              <a:round/>
            </a:ln>
          </p:spPr>
          <p:txBody>
            <a:bodyPr rtlCol="0" anchor="ctr"/>
            <a:lstStyle/>
            <a:p>
              <a:endParaRPr lang="en-US"/>
            </a:p>
          </p:txBody>
        </p:sp>
        <p:sp>
          <p:nvSpPr>
            <p:cNvPr id="24846" name="Freeform: Shape 24619">
              <a:extLst>
                <a:ext uri="{FF2B5EF4-FFF2-40B4-BE49-F238E27FC236}">
                  <a16:creationId xmlns:a16="http://schemas.microsoft.com/office/drawing/2014/main" id="{C5D1A3FD-B031-4670-8F09-29E8E38D45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85131" y="1719357"/>
              <a:ext cx="743796" cy="2867501"/>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bg2">
                  <a:alpha val="50000"/>
                </a:schemeClr>
              </a:solidFill>
              <a:prstDash val="lgDash"/>
              <a:round/>
            </a:ln>
          </p:spPr>
          <p:txBody>
            <a:bodyPr rtlCol="0" anchor="ctr"/>
            <a:lstStyle/>
            <a:p>
              <a:endParaRPr lang="en-US"/>
            </a:p>
          </p:txBody>
        </p:sp>
        <p:sp>
          <p:nvSpPr>
            <p:cNvPr id="24847" name="Freeform: Shape 24620">
              <a:extLst>
                <a:ext uri="{FF2B5EF4-FFF2-40B4-BE49-F238E27FC236}">
                  <a16:creationId xmlns:a16="http://schemas.microsoft.com/office/drawing/2014/main" id="{80BD3287-1860-4987-8CA5-8728EDBB6B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73129" y="1912731"/>
              <a:ext cx="597294" cy="2543540"/>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bg2">
                  <a:alpha val="50000"/>
                </a:schemeClr>
              </a:solidFill>
              <a:prstDash val="lgDash"/>
              <a:round/>
            </a:ln>
          </p:spPr>
          <p:txBody>
            <a:bodyPr rtlCol="0" anchor="ctr"/>
            <a:lstStyle/>
            <a:p>
              <a:endParaRPr lang="en-US"/>
            </a:p>
          </p:txBody>
        </p:sp>
        <p:sp>
          <p:nvSpPr>
            <p:cNvPr id="24622" name="Freeform: Shape 24621">
              <a:extLst>
                <a:ext uri="{FF2B5EF4-FFF2-40B4-BE49-F238E27FC236}">
                  <a16:creationId xmlns:a16="http://schemas.microsoft.com/office/drawing/2014/main" id="{E1FEEEA6-82B5-4005-A3D5-FC2A152FDD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91417" y="2227197"/>
              <a:ext cx="389425" cy="2011236"/>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bg2">
                  <a:alpha val="50000"/>
                </a:schemeClr>
              </a:solidFill>
              <a:prstDash val="lgDash"/>
              <a:round/>
            </a:ln>
          </p:spPr>
          <p:txBody>
            <a:bodyPr rtlCol="0" anchor="ctr"/>
            <a:lstStyle/>
            <a:p>
              <a:endParaRPr lang="en-US" dirty="0"/>
            </a:p>
          </p:txBody>
        </p:sp>
      </p:grpSp>
      <p:grpSp>
        <p:nvGrpSpPr>
          <p:cNvPr id="24848" name="Bottom Right">
            <a:extLst>
              <a:ext uri="{FF2B5EF4-FFF2-40B4-BE49-F238E27FC236}">
                <a16:creationId xmlns:a16="http://schemas.microsoft.com/office/drawing/2014/main" id="{8F281804-17FE-49B9-9065-1A44CD473CA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980400" y="3276601"/>
            <a:ext cx="4211600" cy="3581399"/>
            <a:chOff x="7980400" y="3276601"/>
            <a:chExt cx="4211600" cy="3581399"/>
          </a:xfrm>
        </p:grpSpPr>
        <p:grpSp>
          <p:nvGrpSpPr>
            <p:cNvPr id="24625" name="Graphic 157">
              <a:extLst>
                <a:ext uri="{FF2B5EF4-FFF2-40B4-BE49-F238E27FC236}">
                  <a16:creationId xmlns:a16="http://schemas.microsoft.com/office/drawing/2014/main" id="{737BB70B-7AAF-4229-8400-5AFF12A2367A}"/>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8662740" y="3276601"/>
              <a:ext cx="3529260" cy="3581398"/>
              <a:chOff x="4114800" y="1423987"/>
              <a:chExt cx="3961542" cy="4007547"/>
            </a:xfrm>
            <a:noFill/>
          </p:grpSpPr>
          <p:sp>
            <p:nvSpPr>
              <p:cNvPr id="24627" name="Freeform: Shape 24626">
                <a:extLst>
                  <a:ext uri="{FF2B5EF4-FFF2-40B4-BE49-F238E27FC236}">
                    <a16:creationId xmlns:a16="http://schemas.microsoft.com/office/drawing/2014/main" id="{9B992201-AA48-4BE7-ADC2-908B16934F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bg2">
                    <a:alpha val="35000"/>
                  </a:schemeClr>
                </a:solidFill>
                <a:prstDash val="lgDash"/>
                <a:round/>
              </a:ln>
            </p:spPr>
            <p:txBody>
              <a:bodyPr rtlCol="0" anchor="ctr"/>
              <a:lstStyle/>
              <a:p>
                <a:endParaRPr lang="en-US"/>
              </a:p>
            </p:txBody>
          </p:sp>
          <p:sp>
            <p:nvSpPr>
              <p:cNvPr id="24849" name="Freeform: Shape 24627">
                <a:extLst>
                  <a:ext uri="{FF2B5EF4-FFF2-40B4-BE49-F238E27FC236}">
                    <a16:creationId xmlns:a16="http://schemas.microsoft.com/office/drawing/2014/main" id="{840E3649-4ED2-4501-AF92-DEC3DFF5C8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bg2">
                    <a:alpha val="35000"/>
                  </a:schemeClr>
                </a:solidFill>
                <a:prstDash val="lgDash"/>
                <a:round/>
              </a:ln>
            </p:spPr>
            <p:txBody>
              <a:bodyPr rtlCol="0" anchor="ctr"/>
              <a:lstStyle/>
              <a:p>
                <a:endParaRPr lang="en-US"/>
              </a:p>
            </p:txBody>
          </p:sp>
          <p:sp>
            <p:nvSpPr>
              <p:cNvPr id="24629" name="Freeform: Shape 24628">
                <a:extLst>
                  <a:ext uri="{FF2B5EF4-FFF2-40B4-BE49-F238E27FC236}">
                    <a16:creationId xmlns:a16="http://schemas.microsoft.com/office/drawing/2014/main" id="{68B38FD5-4195-4693-8AB7-D01C58D21E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bg2">
                    <a:alpha val="35000"/>
                  </a:schemeClr>
                </a:solidFill>
                <a:prstDash val="lgDash"/>
                <a:round/>
              </a:ln>
            </p:spPr>
            <p:txBody>
              <a:bodyPr rtlCol="0" anchor="ctr"/>
              <a:lstStyle/>
              <a:p>
                <a:endParaRPr lang="en-US"/>
              </a:p>
            </p:txBody>
          </p:sp>
          <p:sp>
            <p:nvSpPr>
              <p:cNvPr id="24850" name="Freeform: Shape 24629">
                <a:extLst>
                  <a:ext uri="{FF2B5EF4-FFF2-40B4-BE49-F238E27FC236}">
                    <a16:creationId xmlns:a16="http://schemas.microsoft.com/office/drawing/2014/main" id="{F0635352-3FD2-43A8-832C-705F1CB917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bg2">
                    <a:alpha val="35000"/>
                  </a:schemeClr>
                </a:solidFill>
                <a:prstDash val="lgDash"/>
                <a:round/>
              </a:ln>
            </p:spPr>
            <p:txBody>
              <a:bodyPr rtlCol="0" anchor="ctr"/>
              <a:lstStyle/>
              <a:p>
                <a:endParaRPr lang="en-US"/>
              </a:p>
            </p:txBody>
          </p:sp>
          <p:sp>
            <p:nvSpPr>
              <p:cNvPr id="24851" name="Freeform: Shape 24630">
                <a:extLst>
                  <a:ext uri="{FF2B5EF4-FFF2-40B4-BE49-F238E27FC236}">
                    <a16:creationId xmlns:a16="http://schemas.microsoft.com/office/drawing/2014/main" id="{FBEAF61E-74F7-41BA-9576-39B1961501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bg2">
                    <a:alpha val="35000"/>
                  </a:schemeClr>
                </a:solidFill>
                <a:prstDash val="lgDash"/>
                <a:round/>
              </a:ln>
            </p:spPr>
            <p:txBody>
              <a:bodyPr rtlCol="0" anchor="ctr"/>
              <a:lstStyle/>
              <a:p>
                <a:endParaRPr lang="en-US"/>
              </a:p>
            </p:txBody>
          </p:sp>
          <p:sp>
            <p:nvSpPr>
              <p:cNvPr id="24852" name="Freeform: Shape 24631">
                <a:extLst>
                  <a:ext uri="{FF2B5EF4-FFF2-40B4-BE49-F238E27FC236}">
                    <a16:creationId xmlns:a16="http://schemas.microsoft.com/office/drawing/2014/main" id="{AB31D9B5-1401-4F40-BEE6-D492919954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bg2">
                    <a:alpha val="35000"/>
                  </a:schemeClr>
                </a:solidFill>
                <a:prstDash val="lgDash"/>
                <a:round/>
              </a:ln>
            </p:spPr>
            <p:txBody>
              <a:bodyPr rtlCol="0" anchor="ctr"/>
              <a:lstStyle/>
              <a:p>
                <a:endParaRPr lang="en-US"/>
              </a:p>
            </p:txBody>
          </p:sp>
          <p:sp>
            <p:nvSpPr>
              <p:cNvPr id="24853" name="Freeform: Shape 24632">
                <a:extLst>
                  <a:ext uri="{FF2B5EF4-FFF2-40B4-BE49-F238E27FC236}">
                    <a16:creationId xmlns:a16="http://schemas.microsoft.com/office/drawing/2014/main" id="{8EDD38F5-BC63-401D-8C72-8D41A360A9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bg2">
                    <a:alpha val="35000"/>
                  </a:schemeClr>
                </a:solidFill>
                <a:prstDash val="lgDash"/>
                <a:round/>
              </a:ln>
            </p:spPr>
            <p:txBody>
              <a:bodyPr rtlCol="0" anchor="ctr"/>
              <a:lstStyle/>
              <a:p>
                <a:endParaRPr lang="en-US"/>
              </a:p>
            </p:txBody>
          </p:sp>
        </p:grpSp>
        <p:sp>
          <p:nvSpPr>
            <p:cNvPr id="24626" name="Freeform: Shape 24625">
              <a:extLst>
                <a:ext uri="{FF2B5EF4-FFF2-40B4-BE49-F238E27FC236}">
                  <a16:creationId xmlns:a16="http://schemas.microsoft.com/office/drawing/2014/main" id="{05CE5B18-7300-438F-80EB-4F4E431C80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0243" name="Rectangle 3"/>
          <p:cNvSpPr>
            <a:spLocks noGrp="1"/>
          </p:cNvSpPr>
          <p:nvPr>
            <p:ph type="body" idx="4294967295"/>
          </p:nvPr>
        </p:nvSpPr>
        <p:spPr>
          <a:xfrm>
            <a:off x="1981200" y="543781"/>
            <a:ext cx="9842390" cy="5201384"/>
          </a:xfrm>
        </p:spPr>
        <p:txBody>
          <a:bodyPr/>
          <a:lstStyle/>
          <a:p>
            <a:pPr eaLnBrk="1" hangingPunct="1">
              <a:defRPr/>
            </a:pPr>
            <a:endParaRPr lang="en-US" altLang="en-US" dirty="0"/>
          </a:p>
          <a:p>
            <a:pPr marL="109537" indent="0" algn="ctr">
              <a:buNone/>
              <a:defRPr/>
            </a:pPr>
            <a:r>
              <a:rPr lang="en-US" dirty="0">
                <a:solidFill>
                  <a:schemeClr val="tx1"/>
                </a:solidFill>
                <a:latin typeface="Arial Black" pitchFamily="34" charset="0"/>
              </a:rPr>
              <a:t>Mississippi Windstorm Underwriting Association</a:t>
            </a:r>
            <a:endParaRPr lang="en-US" altLang="en-US" dirty="0">
              <a:solidFill>
                <a:schemeClr val="tx1"/>
              </a:solidFill>
            </a:endParaRPr>
          </a:p>
          <a:p>
            <a:pPr eaLnBrk="1" hangingPunct="1">
              <a:defRPr/>
            </a:pPr>
            <a:endParaRPr lang="en-US" altLang="en-US" dirty="0"/>
          </a:p>
          <a:p>
            <a:pPr marL="109537" indent="0" algn="ctr">
              <a:buNone/>
              <a:defRPr/>
            </a:pPr>
            <a:r>
              <a:rPr lang="en-US" altLang="en-US" sz="3200" dirty="0">
                <a:solidFill>
                  <a:schemeClr val="tx1"/>
                </a:solidFill>
              </a:rPr>
              <a:t>History &amp; Rules and Processes 2022</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Limits by Year Built (as of 09/30/2022) ,textbox. Please refer to the notes on this slide for details">
            <a:hlinkClick r:id="rId3"/>
          </p:cNvPr>
          <p:cNvPicPr>
            <a:picLocks noChangeAspect="1"/>
          </p:cNvPicPr>
          <p:nvPr/>
        </p:nvPicPr>
        <p:blipFill>
          <a:blip r:embed="rId4"/>
          <a:stretch>
            <a:fillRect/>
          </a:stretch>
        </p:blipFill>
        <p:spPr>
          <a:xfrm>
            <a:off x="-170481" y="-76840"/>
            <a:ext cx="12476135" cy="7030890"/>
          </a:xfrm>
          <a:prstGeom prst="rect">
            <a:avLst/>
          </a:prstGeom>
          <a:noFill/>
        </p:spPr>
      </p:pic>
      <p:sp>
        <p:nvSpPr>
          <p:cNvPr id="4" name="Title" hidden="1"/>
          <p:cNvSpPr>
            <a:spLocks noGrp="1"/>
          </p:cNvSpPr>
          <p:nvPr>
            <p:ph type="title"/>
          </p:nvPr>
        </p:nvSpPr>
        <p:spPr/>
        <p:txBody>
          <a:bodyPr/>
          <a:lstStyle/>
          <a:p>
            <a:r>
              <a:t>Limits By Year Built</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Limits by Year Built (as of 09/30/2022) ,textbox ,textbox. Please refer to the notes on this slide for details">
            <a:hlinkClick r:id="rId3"/>
          </p:cNvPr>
          <p:cNvPicPr>
            <a:picLocks noChangeAspect="1"/>
          </p:cNvPicPr>
          <p:nvPr/>
        </p:nvPicPr>
        <p:blipFill>
          <a:blip r:embed="rId4"/>
          <a:stretch>
            <a:fillRect/>
          </a:stretch>
        </p:blipFill>
        <p:spPr>
          <a:xfrm>
            <a:off x="-61472" y="-69156"/>
            <a:ext cx="12332874" cy="6927156"/>
          </a:xfrm>
          <a:prstGeom prst="rect">
            <a:avLst/>
          </a:prstGeom>
          <a:noFill/>
        </p:spPr>
      </p:pic>
      <p:sp>
        <p:nvSpPr>
          <p:cNvPr id="4" name="Title" hidden="1"/>
          <p:cNvSpPr>
            <a:spLocks noGrp="1"/>
          </p:cNvSpPr>
          <p:nvPr>
            <p:ph type="title"/>
          </p:nvPr>
        </p:nvSpPr>
        <p:spPr/>
        <p:txBody>
          <a:bodyPr/>
          <a:lstStyle/>
          <a:p>
            <a:r>
              <a:t>Limits By County</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596ABC2-8045-0DB1-CD52-661E88D44B35}"/>
              </a:ext>
            </a:extLst>
          </p:cNvPr>
          <p:cNvPicPr>
            <a:picLocks noChangeAspect="1"/>
          </p:cNvPicPr>
          <p:nvPr/>
        </p:nvPicPr>
        <p:blipFill rotWithShape="1">
          <a:blip r:embed="rId2"/>
          <a:srcRect t="10017"/>
          <a:stretch/>
        </p:blipFill>
        <p:spPr>
          <a:xfrm>
            <a:off x="20" y="1282"/>
            <a:ext cx="12191980" cy="6856718"/>
          </a:xfrm>
          <a:prstGeom prst="rect">
            <a:avLst/>
          </a:prstGeom>
        </p:spPr>
      </p:pic>
    </p:spTree>
    <p:extLst>
      <p:ext uri="{BB962C8B-B14F-4D97-AF65-F5344CB8AC3E}">
        <p14:creationId xmlns:p14="http://schemas.microsoft.com/office/powerpoint/2010/main" val="453894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36258" name="Rectangle 2">
            <a:extLst>
              <a:ext uri="{FF2B5EF4-FFF2-40B4-BE49-F238E27FC236}">
                <a16:creationId xmlns:a16="http://schemas.microsoft.com/office/drawing/2014/main" id="{8B0809D2-2662-4A49-A6A6-9912BD2C2610}"/>
              </a:ext>
            </a:extLst>
          </p:cNvPr>
          <p:cNvSpPr>
            <a:spLocks noGrp="1" noChangeArrowheads="1"/>
          </p:cNvSpPr>
          <p:nvPr>
            <p:ph type="title"/>
          </p:nvPr>
        </p:nvSpPr>
        <p:spPr/>
        <p:txBody>
          <a:bodyPr/>
          <a:lstStyle/>
          <a:p>
            <a:pPr algn="ctr"/>
            <a:r>
              <a:rPr lang="en-US" altLang="en-US" sz="2550" dirty="0">
                <a:solidFill>
                  <a:schemeClr val="tx1"/>
                </a:solidFill>
              </a:rPr>
              <a:t>MWUA</a:t>
            </a:r>
            <a:r>
              <a:rPr lang="en-US" altLang="en-US" sz="2550" dirty="0">
                <a:solidFill>
                  <a:srgbClr val="FF0000"/>
                </a:solidFill>
              </a:rPr>
              <a:t> </a:t>
            </a:r>
            <a:br>
              <a:rPr lang="en-US" altLang="en-US" sz="2550" dirty="0">
                <a:solidFill>
                  <a:srgbClr val="FF0000"/>
                </a:solidFill>
              </a:rPr>
            </a:br>
            <a:r>
              <a:rPr lang="en-US" altLang="en-US" sz="2550" dirty="0">
                <a:solidFill>
                  <a:srgbClr val="FF0000"/>
                </a:solidFill>
              </a:rPr>
              <a:t>KATRINA LOSSES</a:t>
            </a:r>
          </a:p>
        </p:txBody>
      </p:sp>
      <p:sp>
        <p:nvSpPr>
          <p:cNvPr id="736259" name="Rectangle 3">
            <a:extLst>
              <a:ext uri="{FF2B5EF4-FFF2-40B4-BE49-F238E27FC236}">
                <a16:creationId xmlns:a16="http://schemas.microsoft.com/office/drawing/2014/main" id="{8F1085FD-E95A-4E90-8309-18F1E960BD41}"/>
              </a:ext>
            </a:extLst>
          </p:cNvPr>
          <p:cNvSpPr>
            <a:spLocks noGrp="1" noChangeArrowheads="1"/>
          </p:cNvSpPr>
          <p:nvPr>
            <p:ph type="body" idx="1"/>
          </p:nvPr>
        </p:nvSpPr>
        <p:spPr>
          <a:xfrm>
            <a:off x="2952750" y="2171701"/>
            <a:ext cx="6172200" cy="3280172"/>
          </a:xfrm>
        </p:spPr>
        <p:txBody>
          <a:bodyPr>
            <a:normAutofit fontScale="92500" lnSpcReduction="10000"/>
          </a:bodyPr>
          <a:lstStyle/>
          <a:p>
            <a:pPr>
              <a:lnSpc>
                <a:spcPct val="90000"/>
              </a:lnSpc>
            </a:pPr>
            <a:r>
              <a:rPr lang="en-US" altLang="en-US" sz="1950" b="1" dirty="0"/>
              <a:t>16,155 policies in force</a:t>
            </a:r>
          </a:p>
          <a:p>
            <a:pPr>
              <a:lnSpc>
                <a:spcPct val="90000"/>
              </a:lnSpc>
            </a:pPr>
            <a:r>
              <a:rPr lang="en-US" altLang="en-US" sz="1950" b="1" dirty="0"/>
              <a:t>18,154 claims</a:t>
            </a:r>
          </a:p>
          <a:p>
            <a:pPr>
              <a:lnSpc>
                <a:spcPct val="90000"/>
              </a:lnSpc>
            </a:pPr>
            <a:r>
              <a:rPr lang="en-US" altLang="en-US" sz="1950" b="1" dirty="0"/>
              <a:t>$1.8 billion insurance in place</a:t>
            </a:r>
          </a:p>
          <a:p>
            <a:pPr>
              <a:lnSpc>
                <a:spcPct val="90000"/>
              </a:lnSpc>
              <a:buFont typeface="Wingdings" panose="05000000000000000000" pitchFamily="2" charset="2"/>
              <a:buNone/>
            </a:pPr>
            <a:endParaRPr lang="en-US" altLang="en-US" sz="1950" b="1" dirty="0"/>
          </a:p>
          <a:p>
            <a:pPr>
              <a:lnSpc>
                <a:spcPct val="90000"/>
              </a:lnSpc>
            </a:pPr>
            <a:r>
              <a:rPr lang="en-US" altLang="en-US" sz="1950" b="1" dirty="0"/>
              <a:t>$720 million losses – 40% of Insured Limit</a:t>
            </a:r>
          </a:p>
          <a:p>
            <a:pPr>
              <a:lnSpc>
                <a:spcPct val="90000"/>
              </a:lnSpc>
            </a:pPr>
            <a:r>
              <a:rPr lang="en-US" altLang="en-US" sz="1950" b="1" dirty="0"/>
              <a:t>$175 million 2005 reinsurance in place</a:t>
            </a:r>
          </a:p>
          <a:p>
            <a:pPr>
              <a:lnSpc>
                <a:spcPct val="90000"/>
              </a:lnSpc>
            </a:pPr>
            <a:endParaRPr lang="en-US" altLang="en-US" sz="1950" b="1" dirty="0"/>
          </a:p>
          <a:p>
            <a:pPr>
              <a:lnSpc>
                <a:spcPct val="90000"/>
              </a:lnSpc>
            </a:pPr>
            <a:r>
              <a:rPr lang="en-US" altLang="en-US" sz="1950" b="1" dirty="0">
                <a:solidFill>
                  <a:srgbClr val="008000"/>
                </a:solidFill>
              </a:rPr>
              <a:t>The remaining $545 million in MWUA losses were assessed to and paid by admitted insurance companies.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83224-29D9-471C-905A-C41F2A68DA9A}"/>
              </a:ext>
            </a:extLst>
          </p:cNvPr>
          <p:cNvSpPr>
            <a:spLocks noGrp="1"/>
          </p:cNvSpPr>
          <p:nvPr>
            <p:ph type="ctrTitle"/>
          </p:nvPr>
        </p:nvSpPr>
        <p:spPr>
          <a:xfrm>
            <a:off x="6987090" y="704420"/>
            <a:ext cx="2592070" cy="1460073"/>
          </a:xfrm>
        </p:spPr>
        <p:txBody>
          <a:bodyPr>
            <a:normAutofit fontScale="90000"/>
          </a:bodyPr>
          <a:lstStyle/>
          <a:p>
            <a:r>
              <a:rPr lang="en-US" sz="2400" dirty="0"/>
              <a:t>HURRICANE </a:t>
            </a:r>
            <a:br>
              <a:rPr lang="en-US" sz="2400" dirty="0"/>
            </a:br>
            <a:r>
              <a:rPr lang="en-US" sz="2400" dirty="0"/>
              <a:t>KATRINA  FUNDING CHART</a:t>
            </a:r>
          </a:p>
        </p:txBody>
      </p:sp>
      <p:graphicFrame>
        <p:nvGraphicFramePr>
          <p:cNvPr id="3" name="Table 2">
            <a:extLst>
              <a:ext uri="{FF2B5EF4-FFF2-40B4-BE49-F238E27FC236}">
                <a16:creationId xmlns:a16="http://schemas.microsoft.com/office/drawing/2014/main" id="{9BF89F9E-845C-4B02-9734-52865532E23F}"/>
              </a:ext>
            </a:extLst>
          </p:cNvPr>
          <p:cNvGraphicFramePr>
            <a:graphicFrameLocks noGrp="1"/>
          </p:cNvGraphicFramePr>
          <p:nvPr>
            <p:extLst>
              <p:ext uri="{D42A27DB-BD31-4B8C-83A1-F6EECF244321}">
                <p14:modId xmlns:p14="http://schemas.microsoft.com/office/powerpoint/2010/main" val="873173692"/>
              </p:ext>
            </p:extLst>
          </p:nvPr>
        </p:nvGraphicFramePr>
        <p:xfrm>
          <a:off x="7074764" y="2507936"/>
          <a:ext cx="2425745" cy="3166260"/>
        </p:xfrm>
        <a:graphic>
          <a:graphicData uri="http://schemas.openxmlformats.org/drawingml/2006/table">
            <a:tbl>
              <a:tblPr/>
              <a:tblGrid>
                <a:gridCol w="2425745">
                  <a:extLst>
                    <a:ext uri="{9D8B030D-6E8A-4147-A177-3AD203B41FA5}">
                      <a16:colId xmlns:a16="http://schemas.microsoft.com/office/drawing/2014/main" val="1950819775"/>
                    </a:ext>
                  </a:extLst>
                </a:gridCol>
              </a:tblGrid>
              <a:tr h="558470">
                <a:tc>
                  <a:txBody>
                    <a:bodyPr/>
                    <a:lstStyle/>
                    <a:p>
                      <a:pPr algn="ctr" fontAlgn="ctr"/>
                      <a:r>
                        <a:rPr lang="en-US" sz="900" b="1" i="0" u="none" strike="noStrike" dirty="0">
                          <a:solidFill>
                            <a:srgbClr val="000000"/>
                          </a:solidFill>
                          <a:effectLst/>
                          <a:latin typeface="Calibri" panose="020F0502020204030204" pitchFamily="34" charset="0"/>
                        </a:rPr>
                        <a:t>Unlimited Carrier Assessment </a:t>
                      </a:r>
                    </a:p>
                  </a:txBody>
                  <a:tcPr marL="7144" marR="7144" marT="71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accent4">
                        <a:lumMod val="60000"/>
                        <a:lumOff val="40000"/>
                      </a:schemeClr>
                    </a:solidFill>
                  </a:tcPr>
                </a:tc>
                <a:extLst>
                  <a:ext uri="{0D108BD9-81ED-4DB2-BD59-A6C34878D82A}">
                    <a16:rowId xmlns:a16="http://schemas.microsoft.com/office/drawing/2014/main" val="2818919920"/>
                  </a:ext>
                </a:extLst>
              </a:tr>
              <a:tr h="1690036">
                <a:tc>
                  <a:txBody>
                    <a:bodyPr/>
                    <a:lstStyle/>
                    <a:p>
                      <a:pPr algn="ctr" fontAlgn="ctr"/>
                      <a:r>
                        <a:rPr lang="en-US" sz="900" b="1" i="0" u="none" strike="noStrike" dirty="0">
                          <a:solidFill>
                            <a:srgbClr val="000000"/>
                          </a:solidFill>
                          <a:effectLst/>
                          <a:latin typeface="Calibri" panose="020F0502020204030204" pitchFamily="34" charset="0"/>
                        </a:rPr>
                        <a:t>$535 Million MWUA Carrier Assessment</a:t>
                      </a:r>
                    </a:p>
                  </a:txBody>
                  <a:tcPr marL="7144" marR="7144" marT="7144"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865184795"/>
                  </a:ext>
                </a:extLst>
              </a:tr>
              <a:tr h="586751">
                <a:tc>
                  <a:txBody>
                    <a:bodyPr/>
                    <a:lstStyle/>
                    <a:p>
                      <a:pPr algn="ctr" fontAlgn="ctr"/>
                      <a:r>
                        <a:rPr lang="en-US" sz="900" b="1" i="0" u="none" strike="noStrike" dirty="0">
                          <a:solidFill>
                            <a:srgbClr val="000000"/>
                          </a:solidFill>
                          <a:effectLst/>
                          <a:latin typeface="Calibri" panose="020F0502020204030204" pitchFamily="34" charset="0"/>
                        </a:rPr>
                        <a:t>175 Million Reinsurance Collected</a:t>
                      </a:r>
                    </a:p>
                  </a:txBody>
                  <a:tcPr marL="7144" marR="7144" marT="71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9DB"/>
                    </a:solidFill>
                  </a:tcPr>
                </a:tc>
                <a:extLst>
                  <a:ext uri="{0D108BD9-81ED-4DB2-BD59-A6C34878D82A}">
                    <a16:rowId xmlns:a16="http://schemas.microsoft.com/office/drawing/2014/main" val="2600041002"/>
                  </a:ext>
                </a:extLst>
              </a:tr>
              <a:tr h="331003">
                <a:tc>
                  <a:txBody>
                    <a:bodyPr/>
                    <a:lstStyle/>
                    <a:p>
                      <a:pPr algn="ctr" fontAlgn="ctr"/>
                      <a:r>
                        <a:rPr lang="en-US" sz="900" b="1" i="0" u="none" strike="noStrike" dirty="0">
                          <a:solidFill>
                            <a:srgbClr val="000000"/>
                          </a:solidFill>
                          <a:effectLst/>
                          <a:latin typeface="Calibri" panose="020F0502020204030204" pitchFamily="34" charset="0"/>
                        </a:rPr>
                        <a:t>10 Million MWUA Carrier Assessment</a:t>
                      </a:r>
                    </a:p>
                  </a:txBody>
                  <a:tcPr marL="7144" marR="7144" marT="71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4096616359"/>
                  </a:ext>
                </a:extLst>
              </a:tr>
            </a:tbl>
          </a:graphicData>
        </a:graphic>
      </p:graphicFrame>
      <p:cxnSp>
        <p:nvCxnSpPr>
          <p:cNvPr id="20" name="Straight Connector 19">
            <a:extLst>
              <a:ext uri="{FF2B5EF4-FFF2-40B4-BE49-F238E27FC236}">
                <a16:creationId xmlns:a16="http://schemas.microsoft.com/office/drawing/2014/main" id="{128575F1-18FB-4DF4-9C86-CEE155861940}"/>
              </a:ext>
            </a:extLst>
          </p:cNvPr>
          <p:cNvCxnSpPr/>
          <p:nvPr/>
        </p:nvCxnSpPr>
        <p:spPr>
          <a:xfrm>
            <a:off x="7088982" y="3408187"/>
            <a:ext cx="2393156"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26" name="Title 1">
            <a:extLst>
              <a:ext uri="{FF2B5EF4-FFF2-40B4-BE49-F238E27FC236}">
                <a16:creationId xmlns:a16="http://schemas.microsoft.com/office/drawing/2014/main" id="{9CAB9F13-EA7A-4F39-AE3D-EEFD97220B88}"/>
              </a:ext>
            </a:extLst>
          </p:cNvPr>
          <p:cNvSpPr txBox="1">
            <a:spLocks/>
          </p:cNvSpPr>
          <p:nvPr/>
        </p:nvSpPr>
        <p:spPr>
          <a:xfrm>
            <a:off x="2705118" y="930312"/>
            <a:ext cx="2592070" cy="954803"/>
          </a:xfrm>
          <a:prstGeom prst="rect">
            <a:avLst/>
          </a:prstGeom>
        </p:spPr>
        <p:txBody>
          <a:bodyPr vert="horz" lIns="68580" tIns="34290" rIns="68580" bIns="34290" rtlCol="0" anchor="b">
            <a:normAutofit fontScale="90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dirty="0"/>
              <a:t>2022 MWUA CATASTROPHE FUNDING CHART</a:t>
            </a:r>
          </a:p>
        </p:txBody>
      </p:sp>
      <p:sp>
        <p:nvSpPr>
          <p:cNvPr id="27" name="TextBox 26">
            <a:extLst>
              <a:ext uri="{FF2B5EF4-FFF2-40B4-BE49-F238E27FC236}">
                <a16:creationId xmlns:a16="http://schemas.microsoft.com/office/drawing/2014/main" id="{F32BD14C-0F45-45E7-84E9-C75CF32C9FBC}"/>
              </a:ext>
            </a:extLst>
          </p:cNvPr>
          <p:cNvSpPr txBox="1"/>
          <p:nvPr/>
        </p:nvSpPr>
        <p:spPr>
          <a:xfrm>
            <a:off x="6473366" y="2206347"/>
            <a:ext cx="709613" cy="438582"/>
          </a:xfrm>
          <a:prstGeom prst="rect">
            <a:avLst/>
          </a:prstGeom>
          <a:noFill/>
        </p:spPr>
        <p:txBody>
          <a:bodyPr wrap="square" rtlCol="0">
            <a:spAutoFit/>
          </a:bodyPr>
          <a:lstStyle/>
          <a:p>
            <a:pPr algn="ctr" defTabSz="685800" fontAlgn="b">
              <a:defRPr/>
            </a:pPr>
            <a:r>
              <a:rPr lang="en-US" sz="750" b="1" dirty="0">
                <a:solidFill>
                  <a:srgbClr val="000000"/>
                </a:solidFill>
                <a:latin typeface="Arial" panose="020B0604020202020204" pitchFamily="34" charset="0"/>
              </a:rPr>
              <a:t>% of Total $1.8 Billion Limits</a:t>
            </a:r>
          </a:p>
        </p:txBody>
      </p:sp>
      <p:sp>
        <p:nvSpPr>
          <p:cNvPr id="28" name="Rectangle 27">
            <a:extLst>
              <a:ext uri="{FF2B5EF4-FFF2-40B4-BE49-F238E27FC236}">
                <a16:creationId xmlns:a16="http://schemas.microsoft.com/office/drawing/2014/main" id="{AC9A96CE-8178-4FC9-BB54-D6DD9B633328}"/>
              </a:ext>
            </a:extLst>
          </p:cNvPr>
          <p:cNvSpPr/>
          <p:nvPr/>
        </p:nvSpPr>
        <p:spPr>
          <a:xfrm>
            <a:off x="6599831" y="3315855"/>
            <a:ext cx="455574" cy="207749"/>
          </a:xfrm>
          <a:prstGeom prst="rect">
            <a:avLst/>
          </a:prstGeom>
        </p:spPr>
        <p:txBody>
          <a:bodyPr wrap="none">
            <a:spAutoFit/>
          </a:bodyPr>
          <a:lstStyle/>
          <a:p>
            <a:pPr algn="r" defTabSz="685800" fontAlgn="ctr">
              <a:defRPr/>
            </a:pPr>
            <a:r>
              <a:rPr lang="en-US" sz="750" b="1" dirty="0">
                <a:solidFill>
                  <a:srgbClr val="000000"/>
                </a:solidFill>
                <a:latin typeface="Arial" panose="020B0604020202020204" pitchFamily="34" charset="0"/>
              </a:rPr>
              <a:t>40.0%</a:t>
            </a:r>
          </a:p>
        </p:txBody>
      </p:sp>
      <p:sp>
        <p:nvSpPr>
          <p:cNvPr id="29" name="Rectangle 28">
            <a:extLst>
              <a:ext uri="{FF2B5EF4-FFF2-40B4-BE49-F238E27FC236}">
                <a16:creationId xmlns:a16="http://schemas.microsoft.com/office/drawing/2014/main" id="{8DC90975-1258-47D9-ADBB-77E9657F1327}"/>
              </a:ext>
            </a:extLst>
          </p:cNvPr>
          <p:cNvSpPr/>
          <p:nvPr/>
        </p:nvSpPr>
        <p:spPr>
          <a:xfrm>
            <a:off x="6532712" y="4669752"/>
            <a:ext cx="508474" cy="207749"/>
          </a:xfrm>
          <a:prstGeom prst="rect">
            <a:avLst/>
          </a:prstGeom>
        </p:spPr>
        <p:txBody>
          <a:bodyPr wrap="none">
            <a:spAutoFit/>
          </a:bodyPr>
          <a:lstStyle/>
          <a:p>
            <a:pPr algn="r" defTabSz="685800" fontAlgn="ctr">
              <a:defRPr/>
            </a:pPr>
            <a:r>
              <a:rPr lang="en-US" sz="750" b="1" dirty="0">
                <a:solidFill>
                  <a:srgbClr val="000000"/>
                </a:solidFill>
                <a:latin typeface="Arial" panose="020B0604020202020204" pitchFamily="34" charset="0"/>
              </a:rPr>
              <a:t>10.28%</a:t>
            </a:r>
          </a:p>
        </p:txBody>
      </p:sp>
      <p:sp>
        <p:nvSpPr>
          <p:cNvPr id="30" name="Rectangle 29">
            <a:extLst>
              <a:ext uri="{FF2B5EF4-FFF2-40B4-BE49-F238E27FC236}">
                <a16:creationId xmlns:a16="http://schemas.microsoft.com/office/drawing/2014/main" id="{37560AEB-9779-40F2-A171-2BB93F6540D4}"/>
              </a:ext>
            </a:extLst>
          </p:cNvPr>
          <p:cNvSpPr/>
          <p:nvPr/>
        </p:nvSpPr>
        <p:spPr>
          <a:xfrm>
            <a:off x="6633408" y="5211704"/>
            <a:ext cx="455574" cy="207749"/>
          </a:xfrm>
          <a:prstGeom prst="rect">
            <a:avLst/>
          </a:prstGeom>
        </p:spPr>
        <p:txBody>
          <a:bodyPr wrap="none">
            <a:spAutoFit/>
          </a:bodyPr>
          <a:lstStyle/>
          <a:p>
            <a:pPr algn="r" defTabSz="685800" fontAlgn="ctr">
              <a:defRPr/>
            </a:pPr>
            <a:r>
              <a:rPr lang="en-US" sz="750" b="1" dirty="0">
                <a:solidFill>
                  <a:srgbClr val="000000"/>
                </a:solidFill>
                <a:latin typeface="Arial" panose="020B0604020202020204" pitchFamily="34" charset="0"/>
              </a:rPr>
              <a:t>0.56%</a:t>
            </a:r>
          </a:p>
        </p:txBody>
      </p:sp>
      <p:sp>
        <p:nvSpPr>
          <p:cNvPr id="31" name="TextBox 30">
            <a:extLst>
              <a:ext uri="{FF2B5EF4-FFF2-40B4-BE49-F238E27FC236}">
                <a16:creationId xmlns:a16="http://schemas.microsoft.com/office/drawing/2014/main" id="{428F4780-82B9-46B2-8622-664EE4F72C60}"/>
              </a:ext>
            </a:extLst>
          </p:cNvPr>
          <p:cNvSpPr txBox="1"/>
          <p:nvPr/>
        </p:nvSpPr>
        <p:spPr>
          <a:xfrm>
            <a:off x="9533743" y="3285609"/>
            <a:ext cx="725198" cy="323165"/>
          </a:xfrm>
          <a:prstGeom prst="rect">
            <a:avLst/>
          </a:prstGeom>
          <a:noFill/>
        </p:spPr>
        <p:txBody>
          <a:bodyPr wrap="square" rtlCol="0">
            <a:spAutoFit/>
          </a:bodyPr>
          <a:lstStyle/>
          <a:p>
            <a:pPr defTabSz="685800">
              <a:defRPr/>
            </a:pPr>
            <a:r>
              <a:rPr lang="en-US" sz="750" b="1" dirty="0">
                <a:solidFill>
                  <a:prstClr val="black"/>
                </a:solidFill>
                <a:latin typeface="Calibri" panose="020F0502020204030204"/>
              </a:rPr>
              <a:t>$720M Claims</a:t>
            </a:r>
          </a:p>
        </p:txBody>
      </p:sp>
      <p:sp>
        <p:nvSpPr>
          <p:cNvPr id="32" name="TextBox 31">
            <a:extLst>
              <a:ext uri="{FF2B5EF4-FFF2-40B4-BE49-F238E27FC236}">
                <a16:creationId xmlns:a16="http://schemas.microsoft.com/office/drawing/2014/main" id="{762561A4-68E3-4514-B567-687ED6C64221}"/>
              </a:ext>
            </a:extLst>
          </p:cNvPr>
          <p:cNvSpPr txBox="1"/>
          <p:nvPr/>
        </p:nvSpPr>
        <p:spPr>
          <a:xfrm>
            <a:off x="9579160" y="4667716"/>
            <a:ext cx="725198" cy="323165"/>
          </a:xfrm>
          <a:prstGeom prst="rect">
            <a:avLst/>
          </a:prstGeom>
          <a:noFill/>
        </p:spPr>
        <p:txBody>
          <a:bodyPr wrap="square" rtlCol="0">
            <a:spAutoFit/>
          </a:bodyPr>
          <a:lstStyle/>
          <a:p>
            <a:pPr defTabSz="685800">
              <a:defRPr/>
            </a:pPr>
            <a:r>
              <a:rPr lang="en-US" sz="750" b="1" dirty="0">
                <a:solidFill>
                  <a:prstClr val="black"/>
                </a:solidFill>
                <a:latin typeface="Calibri" panose="020F0502020204030204"/>
              </a:rPr>
              <a:t>$185M Claims</a:t>
            </a:r>
          </a:p>
        </p:txBody>
      </p:sp>
      <p:sp>
        <p:nvSpPr>
          <p:cNvPr id="33" name="TextBox 32">
            <a:extLst>
              <a:ext uri="{FF2B5EF4-FFF2-40B4-BE49-F238E27FC236}">
                <a16:creationId xmlns:a16="http://schemas.microsoft.com/office/drawing/2014/main" id="{884E4586-9201-47BE-A366-874F689453BD}"/>
              </a:ext>
            </a:extLst>
          </p:cNvPr>
          <p:cNvSpPr txBox="1"/>
          <p:nvPr/>
        </p:nvSpPr>
        <p:spPr>
          <a:xfrm>
            <a:off x="9579160" y="5198656"/>
            <a:ext cx="725198" cy="207749"/>
          </a:xfrm>
          <a:prstGeom prst="rect">
            <a:avLst/>
          </a:prstGeom>
          <a:noFill/>
        </p:spPr>
        <p:txBody>
          <a:bodyPr wrap="square" rtlCol="0">
            <a:spAutoFit/>
          </a:bodyPr>
          <a:lstStyle/>
          <a:p>
            <a:pPr defTabSz="685800">
              <a:defRPr/>
            </a:pPr>
            <a:r>
              <a:rPr lang="en-US" sz="750" b="1" dirty="0">
                <a:solidFill>
                  <a:prstClr val="black"/>
                </a:solidFill>
                <a:latin typeface="Calibri" panose="020F0502020204030204"/>
              </a:rPr>
              <a:t>$10M Claims</a:t>
            </a:r>
          </a:p>
        </p:txBody>
      </p:sp>
      <p:graphicFrame>
        <p:nvGraphicFramePr>
          <p:cNvPr id="34" name="Table 33">
            <a:extLst>
              <a:ext uri="{FF2B5EF4-FFF2-40B4-BE49-F238E27FC236}">
                <a16:creationId xmlns:a16="http://schemas.microsoft.com/office/drawing/2014/main" id="{35AEE105-7933-4A8C-BE93-1DBC00BA225D}"/>
              </a:ext>
            </a:extLst>
          </p:cNvPr>
          <p:cNvGraphicFramePr>
            <a:graphicFrameLocks noGrp="1"/>
          </p:cNvGraphicFramePr>
          <p:nvPr>
            <p:extLst>
              <p:ext uri="{D42A27DB-BD31-4B8C-83A1-F6EECF244321}">
                <p14:modId xmlns:p14="http://schemas.microsoft.com/office/powerpoint/2010/main" val="3482097097"/>
              </p:ext>
            </p:extLst>
          </p:nvPr>
        </p:nvGraphicFramePr>
        <p:xfrm>
          <a:off x="2115006" y="1964425"/>
          <a:ext cx="3552062" cy="3826852"/>
        </p:xfrm>
        <a:graphic>
          <a:graphicData uri="http://schemas.openxmlformats.org/drawingml/2006/table">
            <a:tbl>
              <a:tblPr/>
              <a:tblGrid>
                <a:gridCol w="594159">
                  <a:extLst>
                    <a:ext uri="{9D8B030D-6E8A-4147-A177-3AD203B41FA5}">
                      <a16:colId xmlns:a16="http://schemas.microsoft.com/office/drawing/2014/main" val="3873049723"/>
                    </a:ext>
                  </a:extLst>
                </a:gridCol>
                <a:gridCol w="1692804">
                  <a:extLst>
                    <a:ext uri="{9D8B030D-6E8A-4147-A177-3AD203B41FA5}">
                      <a16:colId xmlns:a16="http://schemas.microsoft.com/office/drawing/2014/main" val="550831415"/>
                    </a:ext>
                  </a:extLst>
                </a:gridCol>
                <a:gridCol w="208784">
                  <a:extLst>
                    <a:ext uri="{9D8B030D-6E8A-4147-A177-3AD203B41FA5}">
                      <a16:colId xmlns:a16="http://schemas.microsoft.com/office/drawing/2014/main" val="908276864"/>
                    </a:ext>
                  </a:extLst>
                </a:gridCol>
                <a:gridCol w="702137">
                  <a:extLst>
                    <a:ext uri="{9D8B030D-6E8A-4147-A177-3AD203B41FA5}">
                      <a16:colId xmlns:a16="http://schemas.microsoft.com/office/drawing/2014/main" val="1241691293"/>
                    </a:ext>
                  </a:extLst>
                </a:gridCol>
                <a:gridCol w="354178">
                  <a:extLst>
                    <a:ext uri="{9D8B030D-6E8A-4147-A177-3AD203B41FA5}">
                      <a16:colId xmlns:a16="http://schemas.microsoft.com/office/drawing/2014/main" val="2924474932"/>
                    </a:ext>
                  </a:extLst>
                </a:gridCol>
              </a:tblGrid>
              <a:tr h="118153">
                <a:tc>
                  <a:txBody>
                    <a:bodyPr/>
                    <a:lstStyle/>
                    <a:p>
                      <a:pPr algn="l" fontAlgn="b"/>
                      <a:endParaRPr lang="en-US" sz="800" b="1" i="0" u="none" strike="noStrike" dirty="0">
                        <a:solidFill>
                          <a:srgbClr val="000000"/>
                        </a:solidFill>
                        <a:effectLst/>
                        <a:latin typeface="Arial" panose="020B0604020202020204" pitchFamily="34" charset="0"/>
                      </a:endParaRPr>
                    </a:p>
                  </a:txBody>
                  <a:tcPr marL="3853" marR="3853" marT="3853" marB="0" anchor="b">
                    <a:lnL>
                      <a:noFill/>
                    </a:lnL>
                    <a:lnR w="12700" cap="flat" cmpd="sng" algn="ctr">
                      <a:solidFill>
                        <a:srgbClr val="000000"/>
                      </a:solidFill>
                      <a:prstDash val="solid"/>
                      <a:round/>
                      <a:headEnd type="none" w="med" len="med"/>
                      <a:tailEnd type="none" w="med" len="med"/>
                    </a:lnR>
                    <a:lnT>
                      <a:noFill/>
                    </a:lnT>
                    <a:lnB>
                      <a:noFill/>
                    </a:lnB>
                  </a:tcPr>
                </a:tc>
                <a:tc rowSpan="5" gridSpan="3">
                  <a:txBody>
                    <a:bodyPr/>
                    <a:lstStyle/>
                    <a:p>
                      <a:pPr algn="ctr" fontAlgn="ctr"/>
                      <a:r>
                        <a:rPr lang="en-US" sz="900" b="1" i="0" u="none" strike="noStrike" dirty="0">
                          <a:solidFill>
                            <a:srgbClr val="000000"/>
                          </a:solidFill>
                          <a:effectLst/>
                          <a:latin typeface="Calibri" panose="020F0502020204030204" pitchFamily="34" charset="0"/>
                        </a:rPr>
                        <a:t>Unlimited Assessment to Statewide Policyholders</a:t>
                      </a:r>
                    </a:p>
                  </a:txBody>
                  <a:tcPr marL="3853" marR="3853" marT="38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rowSpan="5" hMerge="1">
                  <a:txBody>
                    <a:bodyPr/>
                    <a:lstStyle/>
                    <a:p>
                      <a:endParaRPr lang="en-US"/>
                    </a:p>
                  </a:txBody>
                  <a:tcPr>
                    <a:lnL w="12700" cap="flat" cmpd="sng" algn="ctr">
                      <a:solidFill>
                        <a:srgbClr val="000000"/>
                      </a:solidFill>
                      <a:prstDash val="solid"/>
                      <a:round/>
                      <a:headEnd type="none" w="med" len="med"/>
                      <a:tailEnd type="none" w="med" len="med"/>
                    </a:lnL>
                  </a:tcPr>
                </a:tc>
                <a:tc rowSpan="5" hMerge="1">
                  <a:txBody>
                    <a:bodyPr/>
                    <a:lstStyle/>
                    <a:p>
                      <a:pPr algn="ctr" fontAlgn="ctr"/>
                      <a:endParaRPr lang="en-US" sz="1200" b="1" i="0" u="none" strike="noStrike" dirty="0">
                        <a:solidFill>
                          <a:srgbClr val="000000"/>
                        </a:solidFill>
                        <a:effectLst/>
                        <a:latin typeface="Calibri" panose="020F0502020204030204" pitchFamily="34" charset="0"/>
                      </a:endParaRPr>
                    </a:p>
                  </a:txBody>
                  <a:tcPr marL="5137" marR="5137" marT="513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l" fontAlgn="ctr"/>
                      <a:endParaRPr lang="en-US" sz="500" b="1" i="0" u="none" strike="noStrike">
                        <a:solidFill>
                          <a:srgbClr val="000000"/>
                        </a:solidFill>
                        <a:effectLst/>
                        <a:latin typeface="Calibri" panose="020F0502020204030204" pitchFamily="34" charset="0"/>
                      </a:endParaRPr>
                    </a:p>
                  </a:txBody>
                  <a:tcPr marL="3853" marR="3853" marT="3853" marB="0" anchor="ctr">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3615786321"/>
                  </a:ext>
                </a:extLst>
              </a:tr>
              <a:tr h="92424">
                <a:tc>
                  <a:txBody>
                    <a:bodyPr/>
                    <a:lstStyle/>
                    <a:p>
                      <a:pPr algn="l" fontAlgn="b"/>
                      <a:endParaRPr lang="en-US" sz="500" b="0" i="0" u="none" strike="noStrike" dirty="0">
                        <a:solidFill>
                          <a:srgbClr val="000000"/>
                        </a:solidFill>
                        <a:effectLst/>
                        <a:latin typeface="Arial" panose="020B0604020202020204" pitchFamily="34" charset="0"/>
                      </a:endParaRPr>
                    </a:p>
                  </a:txBody>
                  <a:tcPr marL="3853" marR="3853" marT="3853" marB="0" anchor="b">
                    <a:lnL>
                      <a:noFill/>
                    </a:lnL>
                    <a:lnR w="12700" cap="flat" cmpd="sng" algn="ctr">
                      <a:solidFill>
                        <a:srgbClr val="000000"/>
                      </a:solidFill>
                      <a:prstDash val="solid"/>
                      <a:round/>
                      <a:headEnd type="none" w="med" len="med"/>
                      <a:tailEnd type="none" w="med" len="med"/>
                    </a:lnR>
                    <a:lnT>
                      <a:noFill/>
                    </a:lnT>
                    <a:lnB>
                      <a:noFill/>
                    </a:lnB>
                  </a:tcPr>
                </a:tc>
                <a:tc gridSpan="3" vMerge="1">
                  <a:txBody>
                    <a:bodyPr/>
                    <a:lstStyle/>
                    <a:p>
                      <a:endParaRPr lang="en-US"/>
                    </a:p>
                  </a:txBody>
                  <a:tcPr/>
                </a:tc>
                <a:tc hMerge="1" vMerge="1">
                  <a:txBody>
                    <a:bodyPr/>
                    <a:lstStyle/>
                    <a:p>
                      <a:endParaRPr lang="en-US"/>
                    </a:p>
                  </a:txBody>
                  <a:tcPr/>
                </a:tc>
                <a:tc hMerge="1" vMerge="1">
                  <a:txBody>
                    <a:bodyPr/>
                    <a:lstStyle/>
                    <a:p>
                      <a:endParaRPr lang="en-US"/>
                    </a:p>
                  </a:txBody>
                  <a:tcPr/>
                </a:tc>
                <a:tc>
                  <a:txBody>
                    <a:bodyPr/>
                    <a:lstStyle/>
                    <a:p>
                      <a:pPr algn="l" fontAlgn="ctr"/>
                      <a:endParaRPr lang="en-US" sz="500" b="0" i="0" u="none" strike="noStrike">
                        <a:solidFill>
                          <a:srgbClr val="000000"/>
                        </a:solidFill>
                        <a:effectLst/>
                        <a:latin typeface="Calibri" panose="020F0502020204030204" pitchFamily="34" charset="0"/>
                      </a:endParaRPr>
                    </a:p>
                  </a:txBody>
                  <a:tcPr marL="3853" marR="3853" marT="3853" marB="0" anchor="ctr">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2399288586"/>
                  </a:ext>
                </a:extLst>
              </a:tr>
              <a:tr h="92424">
                <a:tc>
                  <a:txBody>
                    <a:bodyPr/>
                    <a:lstStyle/>
                    <a:p>
                      <a:pPr algn="l" fontAlgn="ctr"/>
                      <a:r>
                        <a:rPr lang="en-US" sz="500" b="1" i="0" u="none" strike="noStrike">
                          <a:solidFill>
                            <a:srgbClr val="000000"/>
                          </a:solidFill>
                          <a:effectLst/>
                          <a:latin typeface="Arial" panose="020B0604020202020204" pitchFamily="34" charset="0"/>
                        </a:rPr>
                        <a:t> </a:t>
                      </a:r>
                    </a:p>
                  </a:txBody>
                  <a:tcPr marL="3853" marR="3853" marT="3853" marB="0" anchor="ctr">
                    <a:lnL>
                      <a:noFill/>
                    </a:lnL>
                    <a:lnR w="12700" cap="flat" cmpd="sng" algn="ctr">
                      <a:solidFill>
                        <a:srgbClr val="000000"/>
                      </a:solidFill>
                      <a:prstDash val="solid"/>
                      <a:round/>
                      <a:headEnd type="none" w="med" len="med"/>
                      <a:tailEnd type="none" w="med" len="med"/>
                    </a:lnR>
                    <a:lnT>
                      <a:noFill/>
                    </a:lnT>
                    <a:lnB>
                      <a:noFill/>
                    </a:lnB>
                  </a:tcPr>
                </a:tc>
                <a:tc gridSpan="3" vMerge="1">
                  <a:txBody>
                    <a:bodyPr/>
                    <a:lstStyle/>
                    <a:p>
                      <a:endParaRPr lang="en-US"/>
                    </a:p>
                  </a:txBody>
                  <a:tcPr/>
                </a:tc>
                <a:tc hMerge="1" vMerge="1">
                  <a:txBody>
                    <a:bodyPr/>
                    <a:lstStyle/>
                    <a:p>
                      <a:endParaRPr lang="en-US"/>
                    </a:p>
                  </a:txBody>
                  <a:tcPr/>
                </a:tc>
                <a:tc hMerge="1" vMerge="1">
                  <a:txBody>
                    <a:bodyPr/>
                    <a:lstStyle/>
                    <a:p>
                      <a:endParaRPr lang="en-US"/>
                    </a:p>
                  </a:txBody>
                  <a:tcPr/>
                </a:tc>
                <a:tc>
                  <a:txBody>
                    <a:bodyPr/>
                    <a:lstStyle/>
                    <a:p>
                      <a:pPr algn="l" fontAlgn="ctr"/>
                      <a:endParaRPr lang="en-US" sz="500" b="1" i="0" u="none" strike="noStrike">
                        <a:solidFill>
                          <a:srgbClr val="000000"/>
                        </a:solidFill>
                        <a:effectLst/>
                        <a:latin typeface="Calibri" panose="020F0502020204030204" pitchFamily="34" charset="0"/>
                      </a:endParaRPr>
                    </a:p>
                  </a:txBody>
                  <a:tcPr marL="3853" marR="3853" marT="3853" marB="0" anchor="ctr">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4274665816"/>
                  </a:ext>
                </a:extLst>
              </a:tr>
              <a:tr h="92424">
                <a:tc>
                  <a:txBody>
                    <a:bodyPr/>
                    <a:lstStyle/>
                    <a:p>
                      <a:pPr algn="l" fontAlgn="ctr"/>
                      <a:r>
                        <a:rPr lang="en-US" sz="500" b="1" i="0" u="none" strike="noStrike">
                          <a:solidFill>
                            <a:srgbClr val="000000"/>
                          </a:solidFill>
                          <a:effectLst/>
                          <a:latin typeface="Arial" panose="020B0604020202020204" pitchFamily="34" charset="0"/>
                        </a:rPr>
                        <a:t> </a:t>
                      </a:r>
                    </a:p>
                  </a:txBody>
                  <a:tcPr marL="3853" marR="3853" marT="3853" marB="0" anchor="ctr">
                    <a:lnL>
                      <a:noFill/>
                    </a:lnL>
                    <a:lnR w="12700" cap="flat" cmpd="sng" algn="ctr">
                      <a:solidFill>
                        <a:srgbClr val="000000"/>
                      </a:solidFill>
                      <a:prstDash val="solid"/>
                      <a:round/>
                      <a:headEnd type="none" w="med" len="med"/>
                      <a:tailEnd type="none" w="med" len="med"/>
                    </a:lnR>
                    <a:lnT>
                      <a:noFill/>
                    </a:lnT>
                    <a:lnB>
                      <a:noFill/>
                    </a:lnB>
                  </a:tcPr>
                </a:tc>
                <a:tc gridSpan="3" vMerge="1">
                  <a:txBody>
                    <a:bodyPr/>
                    <a:lstStyle/>
                    <a:p>
                      <a:endParaRPr lang="en-US"/>
                    </a:p>
                  </a:txBody>
                  <a:tcPr/>
                </a:tc>
                <a:tc hMerge="1" vMerge="1">
                  <a:txBody>
                    <a:bodyPr/>
                    <a:lstStyle/>
                    <a:p>
                      <a:endParaRPr lang="en-US"/>
                    </a:p>
                  </a:txBody>
                  <a:tcPr/>
                </a:tc>
                <a:tc hMerge="1" vMerge="1">
                  <a:txBody>
                    <a:bodyPr/>
                    <a:lstStyle/>
                    <a:p>
                      <a:endParaRPr lang="en-US"/>
                    </a:p>
                  </a:txBody>
                  <a:tcPr/>
                </a:tc>
                <a:tc>
                  <a:txBody>
                    <a:bodyPr/>
                    <a:lstStyle/>
                    <a:p>
                      <a:pPr algn="l" fontAlgn="ctr"/>
                      <a:r>
                        <a:rPr lang="en-US" sz="500" b="1" i="0" u="none" strike="noStrike" dirty="0">
                          <a:solidFill>
                            <a:srgbClr val="000000"/>
                          </a:solidFill>
                          <a:effectLst/>
                          <a:latin typeface="Calibri" panose="020F0502020204030204" pitchFamily="34" charset="0"/>
                        </a:rPr>
                        <a:t> </a:t>
                      </a:r>
                    </a:p>
                  </a:txBody>
                  <a:tcPr marL="3853" marR="3853" marT="3853" marB="0" anchor="ctr">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2636482584"/>
                  </a:ext>
                </a:extLst>
              </a:tr>
              <a:tr h="745526">
                <a:tc>
                  <a:txBody>
                    <a:bodyPr/>
                    <a:lstStyle/>
                    <a:p>
                      <a:pPr algn="l" fontAlgn="ctr"/>
                      <a:r>
                        <a:rPr lang="en-US" sz="500" b="1" i="0" u="none" strike="noStrike" dirty="0">
                          <a:solidFill>
                            <a:srgbClr val="000000"/>
                          </a:solidFill>
                          <a:effectLst/>
                          <a:latin typeface="Arial" panose="020B0604020202020204" pitchFamily="34" charset="0"/>
                        </a:rPr>
                        <a:t> </a:t>
                      </a:r>
                    </a:p>
                  </a:txBody>
                  <a:tcPr marL="3853" marR="3853" marT="3853" marB="0" anchor="ctr">
                    <a:lnL>
                      <a:noFill/>
                    </a:lnL>
                    <a:lnR w="12700" cap="flat" cmpd="sng" algn="ctr">
                      <a:solidFill>
                        <a:srgbClr val="000000"/>
                      </a:solidFill>
                      <a:prstDash val="solid"/>
                      <a:round/>
                      <a:headEnd type="none" w="med" len="med"/>
                      <a:tailEnd type="none" w="med" len="med"/>
                    </a:lnR>
                    <a:lnT>
                      <a:noFill/>
                    </a:lnT>
                    <a:lnB>
                      <a:noFill/>
                    </a:lnB>
                  </a:tcPr>
                </a:tc>
                <a:tc gridSpan="3" vMerge="1">
                  <a:txBody>
                    <a:bodyPr/>
                    <a:lstStyle/>
                    <a:p>
                      <a:endParaRPr lang="en-US"/>
                    </a:p>
                  </a:txBody>
                  <a:tcPr/>
                </a:tc>
                <a:tc hMerge="1" vMerge="1">
                  <a:txBody>
                    <a:bodyPr/>
                    <a:lstStyle/>
                    <a:p>
                      <a:endParaRPr lang="en-US"/>
                    </a:p>
                  </a:txBody>
                  <a:tcPr/>
                </a:tc>
                <a:tc hMerge="1" vMerge="1">
                  <a:txBody>
                    <a:bodyPr/>
                    <a:lstStyle/>
                    <a:p>
                      <a:endParaRPr lang="en-US"/>
                    </a:p>
                  </a:txBody>
                  <a:tcPr/>
                </a:tc>
                <a:tc>
                  <a:txBody>
                    <a:bodyPr/>
                    <a:lstStyle/>
                    <a:p>
                      <a:pPr algn="l" fontAlgn="ctr"/>
                      <a:r>
                        <a:rPr lang="en-US" sz="500" b="1" i="0" u="none" strike="noStrike" dirty="0">
                          <a:solidFill>
                            <a:srgbClr val="000000"/>
                          </a:solidFill>
                          <a:effectLst/>
                          <a:latin typeface="Calibri" panose="020F0502020204030204" pitchFamily="34" charset="0"/>
                        </a:rPr>
                        <a:t> </a:t>
                      </a:r>
                    </a:p>
                  </a:txBody>
                  <a:tcPr marL="3853" marR="3853" marT="3853" marB="0" anchor="ctr">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442107434"/>
                  </a:ext>
                </a:extLst>
              </a:tr>
              <a:tr h="173406">
                <a:tc>
                  <a:txBody>
                    <a:bodyPr/>
                    <a:lstStyle/>
                    <a:p>
                      <a:pPr algn="r" fontAlgn="ctr"/>
                      <a:endParaRPr lang="en-US" sz="900" b="1" i="0" u="none" strike="noStrike" dirty="0">
                        <a:solidFill>
                          <a:srgbClr val="000000"/>
                        </a:solidFill>
                        <a:effectLst/>
                        <a:latin typeface="Arial" panose="020B0604020202020204" pitchFamily="34" charset="0"/>
                      </a:endParaRPr>
                    </a:p>
                  </a:txBody>
                  <a:tcPr marL="3853" marR="3853" marT="3853" marB="0" anchor="ctr">
                    <a:lnL>
                      <a:noFill/>
                    </a:lnL>
                    <a:lnR w="12700" cap="flat" cmpd="sng" algn="ctr">
                      <a:solidFill>
                        <a:srgbClr val="000000"/>
                      </a:solidFill>
                      <a:prstDash val="solid"/>
                      <a:round/>
                      <a:headEnd type="none" w="med" len="med"/>
                      <a:tailEnd type="none" w="med" len="med"/>
                    </a:lnR>
                    <a:lnT>
                      <a:noFill/>
                    </a:lnT>
                    <a:lnB>
                      <a:noFill/>
                    </a:lnB>
                  </a:tcPr>
                </a:tc>
                <a:tc rowSpan="4" gridSpan="3">
                  <a:txBody>
                    <a:bodyPr/>
                    <a:lstStyle/>
                    <a:p>
                      <a:pPr algn="ctr" fontAlgn="ctr"/>
                      <a:r>
                        <a:rPr lang="en-US" sz="900" b="1" i="0" u="none" strike="noStrike" dirty="0">
                          <a:solidFill>
                            <a:srgbClr val="000000"/>
                          </a:solidFill>
                          <a:effectLst/>
                          <a:latin typeface="Calibri" panose="020F0502020204030204" pitchFamily="34" charset="0"/>
                        </a:rPr>
                        <a:t>  $138 Million Assessment to Insurance Companies</a:t>
                      </a:r>
                    </a:p>
                    <a:p>
                      <a:pPr algn="ctr" fontAlgn="ctr"/>
                      <a:r>
                        <a:rPr lang="en-US" sz="900" b="1" i="0" u="none" strike="noStrike" dirty="0">
                          <a:solidFill>
                            <a:srgbClr val="000000"/>
                          </a:solidFill>
                          <a:effectLst/>
                          <a:latin typeface="Calibri" panose="020F0502020204030204" pitchFamily="34" charset="0"/>
                        </a:rPr>
                        <a:t>Non-recoupable              </a:t>
                      </a:r>
                    </a:p>
                  </a:txBody>
                  <a:tcPr marL="3853" marR="3853" marT="38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rowSpan="4" hMerge="1">
                  <a:txBody>
                    <a:bodyPr/>
                    <a:lstStyle/>
                    <a:p>
                      <a:endParaRPr lang="en-US"/>
                    </a:p>
                  </a:txBody>
                  <a:tcPr>
                    <a:lnL w="12700" cap="flat" cmpd="sng" algn="ctr">
                      <a:solidFill>
                        <a:srgbClr val="000000"/>
                      </a:solidFill>
                      <a:prstDash val="solid"/>
                      <a:round/>
                      <a:headEnd type="none" w="med" len="med"/>
                      <a:tailEnd type="none" w="med" len="med"/>
                    </a:lnL>
                  </a:tcPr>
                </a:tc>
                <a:tc rowSpan="4" hMerge="1">
                  <a:txBody>
                    <a:bodyPr/>
                    <a:lstStyle/>
                    <a:p>
                      <a:pPr algn="ctr" fontAlgn="ctr"/>
                      <a:endParaRPr lang="en-US" sz="1200" b="1" i="0" u="none" strike="noStrike" dirty="0">
                        <a:solidFill>
                          <a:srgbClr val="000000"/>
                        </a:solidFill>
                        <a:effectLst/>
                        <a:latin typeface="Calibri" panose="020F0502020204030204" pitchFamily="34" charset="0"/>
                      </a:endParaRPr>
                    </a:p>
                  </a:txBody>
                  <a:tcPr marL="5137" marR="5137" marT="513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algn="l" fontAlgn="ctr"/>
                      <a:endParaRPr lang="en-US" sz="700" b="1" i="0" u="none" strike="noStrike" dirty="0">
                        <a:solidFill>
                          <a:srgbClr val="000000"/>
                        </a:solidFill>
                        <a:effectLst/>
                        <a:latin typeface="Calibri" panose="020F0502020204030204" pitchFamily="34" charset="0"/>
                      </a:endParaRPr>
                    </a:p>
                  </a:txBody>
                  <a:tcPr marL="3853" marR="3853" marT="3853" marB="0" anchor="ctr">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3427449595"/>
                  </a:ext>
                </a:extLst>
              </a:tr>
              <a:tr h="92424">
                <a:tc>
                  <a:txBody>
                    <a:bodyPr/>
                    <a:lstStyle/>
                    <a:p>
                      <a:pPr algn="l" fontAlgn="ctr"/>
                      <a:r>
                        <a:rPr lang="en-US" sz="500" b="1" i="0" u="none" strike="noStrike">
                          <a:solidFill>
                            <a:srgbClr val="000000"/>
                          </a:solidFill>
                          <a:effectLst/>
                          <a:latin typeface="Arial" panose="020B0604020202020204" pitchFamily="34" charset="0"/>
                        </a:rPr>
                        <a:t> </a:t>
                      </a:r>
                    </a:p>
                  </a:txBody>
                  <a:tcPr marL="3853" marR="3853" marT="3853" marB="0" anchor="ctr">
                    <a:lnL>
                      <a:noFill/>
                    </a:lnL>
                    <a:lnR w="12700" cap="flat" cmpd="sng" algn="ctr">
                      <a:solidFill>
                        <a:srgbClr val="000000"/>
                      </a:solidFill>
                      <a:prstDash val="solid"/>
                      <a:round/>
                      <a:headEnd type="none" w="med" len="med"/>
                      <a:tailEnd type="none" w="med" len="med"/>
                    </a:lnR>
                    <a:lnT>
                      <a:noFill/>
                    </a:lnT>
                    <a:lnB>
                      <a:noFill/>
                    </a:lnB>
                  </a:tcPr>
                </a:tc>
                <a:tc gridSpan="3" vMerge="1">
                  <a:txBody>
                    <a:bodyPr/>
                    <a:lstStyle/>
                    <a:p>
                      <a:endParaRPr lang="en-US"/>
                    </a:p>
                  </a:txBody>
                  <a:tcPr/>
                </a:tc>
                <a:tc hMerge="1" vMerge="1">
                  <a:txBody>
                    <a:bodyPr/>
                    <a:lstStyle/>
                    <a:p>
                      <a:endParaRPr lang="en-US"/>
                    </a:p>
                  </a:txBody>
                  <a:tcPr/>
                </a:tc>
                <a:tc hMerge="1" vMerge="1">
                  <a:txBody>
                    <a:bodyPr/>
                    <a:lstStyle/>
                    <a:p>
                      <a:endParaRPr lang="en-US"/>
                    </a:p>
                  </a:txBody>
                  <a:tcPr/>
                </a:tc>
                <a:tc>
                  <a:txBody>
                    <a:bodyPr/>
                    <a:lstStyle/>
                    <a:p>
                      <a:pPr algn="l" fontAlgn="ctr"/>
                      <a:r>
                        <a:rPr lang="en-US" sz="500" b="1" i="0" u="none" strike="noStrike">
                          <a:solidFill>
                            <a:srgbClr val="000000"/>
                          </a:solidFill>
                          <a:effectLst/>
                          <a:latin typeface="Calibri" panose="020F0502020204030204" pitchFamily="34" charset="0"/>
                        </a:rPr>
                        <a:t> </a:t>
                      </a:r>
                    </a:p>
                  </a:txBody>
                  <a:tcPr marL="3853" marR="3853" marT="3853" marB="0" anchor="ctr">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407395580"/>
                  </a:ext>
                </a:extLst>
              </a:tr>
              <a:tr h="92424">
                <a:tc>
                  <a:txBody>
                    <a:bodyPr/>
                    <a:lstStyle/>
                    <a:p>
                      <a:pPr algn="l" fontAlgn="ctr"/>
                      <a:r>
                        <a:rPr lang="en-US" sz="500" b="1" i="0" u="none" strike="noStrike">
                          <a:solidFill>
                            <a:srgbClr val="000000"/>
                          </a:solidFill>
                          <a:effectLst/>
                          <a:latin typeface="Arial" panose="020B0604020202020204" pitchFamily="34" charset="0"/>
                        </a:rPr>
                        <a:t> </a:t>
                      </a:r>
                    </a:p>
                  </a:txBody>
                  <a:tcPr marL="3853" marR="3853" marT="3853" marB="0" anchor="ctr">
                    <a:lnL>
                      <a:noFill/>
                    </a:lnL>
                    <a:lnR w="12700" cap="flat" cmpd="sng" algn="ctr">
                      <a:solidFill>
                        <a:srgbClr val="000000"/>
                      </a:solidFill>
                      <a:prstDash val="solid"/>
                      <a:round/>
                      <a:headEnd type="none" w="med" len="med"/>
                      <a:tailEnd type="none" w="med" len="med"/>
                    </a:lnR>
                    <a:lnT>
                      <a:noFill/>
                    </a:lnT>
                    <a:lnB>
                      <a:noFill/>
                    </a:lnB>
                  </a:tcPr>
                </a:tc>
                <a:tc gridSpan="3" vMerge="1">
                  <a:txBody>
                    <a:bodyPr/>
                    <a:lstStyle/>
                    <a:p>
                      <a:endParaRPr lang="en-US"/>
                    </a:p>
                  </a:txBody>
                  <a:tcPr/>
                </a:tc>
                <a:tc hMerge="1" vMerge="1">
                  <a:txBody>
                    <a:bodyPr/>
                    <a:lstStyle/>
                    <a:p>
                      <a:endParaRPr lang="en-US"/>
                    </a:p>
                  </a:txBody>
                  <a:tcPr/>
                </a:tc>
                <a:tc hMerge="1" vMerge="1">
                  <a:txBody>
                    <a:bodyPr/>
                    <a:lstStyle/>
                    <a:p>
                      <a:endParaRPr lang="en-US"/>
                    </a:p>
                  </a:txBody>
                  <a:tcPr/>
                </a:tc>
                <a:tc>
                  <a:txBody>
                    <a:bodyPr/>
                    <a:lstStyle/>
                    <a:p>
                      <a:pPr algn="l" fontAlgn="ctr"/>
                      <a:r>
                        <a:rPr lang="en-US" sz="500" b="1" i="0" u="none" strike="noStrike">
                          <a:solidFill>
                            <a:srgbClr val="000000"/>
                          </a:solidFill>
                          <a:effectLst/>
                          <a:latin typeface="Calibri" panose="020F0502020204030204" pitchFamily="34" charset="0"/>
                        </a:rPr>
                        <a:t> </a:t>
                      </a:r>
                    </a:p>
                  </a:txBody>
                  <a:tcPr marL="3853" marR="3853" marT="3853" marB="0" anchor="ctr">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3043959651"/>
                  </a:ext>
                </a:extLst>
              </a:tr>
              <a:tr h="158030">
                <a:tc>
                  <a:txBody>
                    <a:bodyPr/>
                    <a:lstStyle/>
                    <a:p>
                      <a:pPr algn="l" fontAlgn="ctr"/>
                      <a:r>
                        <a:rPr lang="en-US" sz="500" b="1" i="0" u="none" strike="noStrike" dirty="0">
                          <a:solidFill>
                            <a:srgbClr val="000000"/>
                          </a:solidFill>
                          <a:effectLst/>
                          <a:latin typeface="Arial" panose="020B0604020202020204" pitchFamily="34" charset="0"/>
                        </a:rPr>
                        <a:t> </a:t>
                      </a:r>
                    </a:p>
                  </a:txBody>
                  <a:tcPr marL="3853" marR="3853" marT="3853" marB="0" anchor="ctr">
                    <a:lnL>
                      <a:noFill/>
                    </a:lnL>
                    <a:lnR w="12700" cap="flat" cmpd="sng" algn="ctr">
                      <a:solidFill>
                        <a:srgbClr val="000000"/>
                      </a:solidFill>
                      <a:prstDash val="solid"/>
                      <a:round/>
                      <a:headEnd type="none" w="med" len="med"/>
                      <a:tailEnd type="none" w="med" len="med"/>
                    </a:lnR>
                    <a:lnT>
                      <a:noFill/>
                    </a:lnT>
                    <a:lnB>
                      <a:noFill/>
                    </a:lnB>
                  </a:tcPr>
                </a:tc>
                <a:tc gridSpan="3" vMerge="1">
                  <a:txBody>
                    <a:bodyPr/>
                    <a:lstStyle/>
                    <a:p>
                      <a:endParaRPr lang="en-US"/>
                    </a:p>
                  </a:txBody>
                  <a:tcPr/>
                </a:tc>
                <a:tc hMerge="1" vMerge="1">
                  <a:txBody>
                    <a:bodyPr/>
                    <a:lstStyle/>
                    <a:p>
                      <a:endParaRPr lang="en-US"/>
                    </a:p>
                  </a:txBody>
                  <a:tcPr/>
                </a:tc>
                <a:tc hMerge="1" vMerge="1">
                  <a:txBody>
                    <a:bodyPr/>
                    <a:lstStyle/>
                    <a:p>
                      <a:endParaRPr lang="en-US"/>
                    </a:p>
                  </a:txBody>
                  <a:tcPr/>
                </a:tc>
                <a:tc>
                  <a:txBody>
                    <a:bodyPr/>
                    <a:lstStyle/>
                    <a:p>
                      <a:pPr algn="l" fontAlgn="ctr"/>
                      <a:r>
                        <a:rPr lang="en-US" sz="500" b="1" i="0" u="none" strike="noStrike">
                          <a:solidFill>
                            <a:srgbClr val="000000"/>
                          </a:solidFill>
                          <a:effectLst/>
                          <a:latin typeface="Calibri" panose="020F0502020204030204" pitchFamily="34" charset="0"/>
                        </a:rPr>
                        <a:t> </a:t>
                      </a:r>
                    </a:p>
                  </a:txBody>
                  <a:tcPr marL="3853" marR="3853" marT="3853" marB="0" anchor="ctr">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3129453733"/>
                  </a:ext>
                </a:extLst>
              </a:tr>
              <a:tr h="173406">
                <a:tc>
                  <a:txBody>
                    <a:bodyPr/>
                    <a:lstStyle/>
                    <a:p>
                      <a:pPr algn="r" fontAlgn="b"/>
                      <a:endParaRPr lang="en-US" sz="900" b="1" i="0" u="none" strike="noStrike" dirty="0">
                        <a:solidFill>
                          <a:srgbClr val="000000"/>
                        </a:solidFill>
                        <a:effectLst/>
                        <a:latin typeface="Arial" panose="020B0604020202020204" pitchFamily="34" charset="0"/>
                      </a:endParaRPr>
                    </a:p>
                  </a:txBody>
                  <a:tcPr marL="3853" marR="3853" marT="3853" marB="0" anchor="b">
                    <a:lnL>
                      <a:noFill/>
                    </a:lnL>
                    <a:lnR w="12700" cap="flat" cmpd="sng" algn="ctr">
                      <a:solidFill>
                        <a:srgbClr val="000000"/>
                      </a:solidFill>
                      <a:prstDash val="solid"/>
                      <a:round/>
                      <a:headEnd type="none" w="med" len="med"/>
                      <a:tailEnd type="none" w="med" len="med"/>
                    </a:lnR>
                    <a:lnT>
                      <a:noFill/>
                    </a:lnT>
                    <a:lnB>
                      <a:noFill/>
                    </a:lnB>
                  </a:tcPr>
                </a:tc>
                <a:tc rowSpan="5" gridSpan="3">
                  <a:txBody>
                    <a:bodyPr/>
                    <a:lstStyle/>
                    <a:p>
                      <a:pPr algn="ctr" fontAlgn="ctr"/>
                      <a:r>
                        <a:rPr lang="en-US" sz="900" b="1" i="0" u="none" strike="noStrike" dirty="0">
                          <a:solidFill>
                            <a:srgbClr val="000000"/>
                          </a:solidFill>
                          <a:effectLst/>
                          <a:latin typeface="Calibri" panose="020F0502020204030204" pitchFamily="34" charset="0"/>
                        </a:rPr>
                        <a:t>$153 Million MWUA Reserve Funds</a:t>
                      </a:r>
                    </a:p>
                  </a:txBody>
                  <a:tcPr marL="3853" marR="3853" marT="38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9D08E"/>
                    </a:solidFill>
                  </a:tcPr>
                </a:tc>
                <a:tc rowSpan="5" hMerge="1">
                  <a:txBody>
                    <a:bodyPr/>
                    <a:lstStyle/>
                    <a:p>
                      <a:endParaRPr lang="en-US"/>
                    </a:p>
                  </a:txBody>
                  <a:tcPr>
                    <a:lnL w="12700" cap="flat" cmpd="sng" algn="ctr">
                      <a:solidFill>
                        <a:srgbClr val="000000"/>
                      </a:solidFill>
                      <a:prstDash val="solid"/>
                      <a:round/>
                      <a:headEnd type="none" w="med" len="med"/>
                      <a:tailEnd type="none" w="med" len="med"/>
                    </a:lnL>
                  </a:tcPr>
                </a:tc>
                <a:tc rowSpan="5" hMerge="1">
                  <a:txBody>
                    <a:bodyPr/>
                    <a:lstStyle/>
                    <a:p>
                      <a:pPr algn="ctr" fontAlgn="ctr"/>
                      <a:endParaRPr lang="en-US" sz="1200" b="1" i="0" u="none" strike="noStrike" dirty="0">
                        <a:solidFill>
                          <a:srgbClr val="000000"/>
                        </a:solidFill>
                        <a:effectLst/>
                        <a:latin typeface="Calibri" panose="020F0502020204030204" pitchFamily="34" charset="0"/>
                      </a:endParaRPr>
                    </a:p>
                  </a:txBody>
                  <a:tcPr marL="5137" marR="5137" marT="513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9D08E"/>
                    </a:solidFill>
                  </a:tcPr>
                </a:tc>
                <a:tc>
                  <a:txBody>
                    <a:bodyPr/>
                    <a:lstStyle/>
                    <a:p>
                      <a:pPr algn="l" fontAlgn="ctr"/>
                      <a:endParaRPr lang="en-US" sz="800" b="1" i="0" u="none" strike="noStrike" dirty="0">
                        <a:solidFill>
                          <a:srgbClr val="000000"/>
                        </a:solidFill>
                        <a:effectLst/>
                        <a:latin typeface="Calibri" panose="020F0502020204030204" pitchFamily="34" charset="0"/>
                      </a:endParaRPr>
                    </a:p>
                  </a:txBody>
                  <a:tcPr marL="3853" marR="3853" marT="3853" marB="0" anchor="ctr">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3228171226"/>
                  </a:ext>
                </a:extLst>
              </a:tr>
              <a:tr h="92424">
                <a:tc>
                  <a:txBody>
                    <a:bodyPr/>
                    <a:lstStyle/>
                    <a:p>
                      <a:pPr algn="r" fontAlgn="ctr"/>
                      <a:r>
                        <a:rPr lang="en-US" sz="500" b="1" i="0" u="none" strike="noStrike">
                          <a:solidFill>
                            <a:srgbClr val="000000"/>
                          </a:solidFill>
                          <a:effectLst/>
                          <a:latin typeface="Arial" panose="020B0604020202020204" pitchFamily="34" charset="0"/>
                        </a:rPr>
                        <a:t> </a:t>
                      </a:r>
                    </a:p>
                  </a:txBody>
                  <a:tcPr marL="3853" marR="3853" marT="3853" marB="0" anchor="ctr">
                    <a:lnL>
                      <a:noFill/>
                    </a:lnL>
                    <a:lnR w="12700" cap="flat" cmpd="sng" algn="ctr">
                      <a:solidFill>
                        <a:srgbClr val="000000"/>
                      </a:solidFill>
                      <a:prstDash val="solid"/>
                      <a:round/>
                      <a:headEnd type="none" w="med" len="med"/>
                      <a:tailEnd type="none" w="med" len="med"/>
                    </a:lnR>
                    <a:lnT>
                      <a:noFill/>
                    </a:lnT>
                    <a:lnB>
                      <a:noFill/>
                    </a:lnB>
                  </a:tcPr>
                </a:tc>
                <a:tc gridSpan="3" vMerge="1">
                  <a:txBody>
                    <a:bodyPr/>
                    <a:lstStyle/>
                    <a:p>
                      <a:endParaRPr lang="en-US"/>
                    </a:p>
                  </a:txBody>
                  <a:tcPr/>
                </a:tc>
                <a:tc hMerge="1" vMerge="1">
                  <a:txBody>
                    <a:bodyPr/>
                    <a:lstStyle/>
                    <a:p>
                      <a:endParaRPr lang="en-US"/>
                    </a:p>
                  </a:txBody>
                  <a:tcPr/>
                </a:tc>
                <a:tc hMerge="1" vMerge="1">
                  <a:txBody>
                    <a:bodyPr/>
                    <a:lstStyle/>
                    <a:p>
                      <a:endParaRPr lang="en-US"/>
                    </a:p>
                  </a:txBody>
                  <a:tcPr/>
                </a:tc>
                <a:tc>
                  <a:txBody>
                    <a:bodyPr/>
                    <a:lstStyle/>
                    <a:p>
                      <a:pPr algn="l" fontAlgn="ctr"/>
                      <a:r>
                        <a:rPr lang="en-US" sz="500" b="1" i="0" u="none" strike="noStrike">
                          <a:solidFill>
                            <a:srgbClr val="000000"/>
                          </a:solidFill>
                          <a:effectLst/>
                          <a:latin typeface="Calibri" panose="020F0502020204030204" pitchFamily="34" charset="0"/>
                        </a:rPr>
                        <a:t> </a:t>
                      </a:r>
                    </a:p>
                  </a:txBody>
                  <a:tcPr marL="3853" marR="3853" marT="3853" marB="0" anchor="ctr">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362588505"/>
                  </a:ext>
                </a:extLst>
              </a:tr>
              <a:tr h="92424">
                <a:tc rowSpan="2">
                  <a:txBody>
                    <a:bodyPr/>
                    <a:lstStyle/>
                    <a:p>
                      <a:pPr algn="r" fontAlgn="ctr"/>
                      <a:r>
                        <a:rPr lang="en-US" sz="500" b="1" i="0" u="none" strike="noStrike" dirty="0">
                          <a:solidFill>
                            <a:srgbClr val="000000"/>
                          </a:solidFill>
                          <a:effectLst/>
                          <a:latin typeface="Arial" panose="020B0604020202020204" pitchFamily="34" charset="0"/>
                        </a:rPr>
                        <a:t> </a:t>
                      </a:r>
                    </a:p>
                  </a:txBody>
                  <a:tcPr marL="3853" marR="3853" marT="3853" marB="0" anchor="ctr">
                    <a:lnL>
                      <a:noFill/>
                    </a:lnL>
                    <a:lnR w="12700" cap="flat" cmpd="sng" algn="ctr">
                      <a:solidFill>
                        <a:srgbClr val="000000"/>
                      </a:solidFill>
                      <a:prstDash val="solid"/>
                      <a:round/>
                      <a:headEnd type="none" w="med" len="med"/>
                      <a:tailEnd type="none" w="med" len="med"/>
                    </a:lnR>
                    <a:lnT>
                      <a:noFill/>
                    </a:lnT>
                    <a:lnB>
                      <a:noFill/>
                    </a:lnB>
                  </a:tcPr>
                </a:tc>
                <a:tc gridSpan="3" vMerge="1">
                  <a:txBody>
                    <a:bodyPr/>
                    <a:lstStyle/>
                    <a:p>
                      <a:endParaRPr lang="en-US"/>
                    </a:p>
                  </a:txBody>
                  <a:tcPr/>
                </a:tc>
                <a:tc hMerge="1" vMerge="1">
                  <a:txBody>
                    <a:bodyPr/>
                    <a:lstStyle/>
                    <a:p>
                      <a:endParaRPr lang="en-US"/>
                    </a:p>
                  </a:txBody>
                  <a:tcPr/>
                </a:tc>
                <a:tc hMerge="1" vMerge="1">
                  <a:txBody>
                    <a:bodyPr/>
                    <a:lstStyle/>
                    <a:p>
                      <a:endParaRPr lang="en-US"/>
                    </a:p>
                  </a:txBody>
                  <a:tcPr/>
                </a:tc>
                <a:tc>
                  <a:txBody>
                    <a:bodyPr/>
                    <a:lstStyle/>
                    <a:p>
                      <a:pPr algn="l" fontAlgn="b"/>
                      <a:endParaRPr lang="en-US" sz="500" b="0" i="0" u="none" strike="noStrike">
                        <a:solidFill>
                          <a:srgbClr val="000000"/>
                        </a:solidFill>
                        <a:effectLst/>
                        <a:latin typeface="Arial" panose="020B0604020202020204" pitchFamily="34" charset="0"/>
                      </a:endParaRPr>
                    </a:p>
                  </a:txBody>
                  <a:tcPr marL="3853" marR="3853" marT="3853" marB="0" anchor="b">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238505393"/>
                  </a:ext>
                </a:extLst>
              </a:tr>
              <a:tr h="92424">
                <a:tc vMerge="1">
                  <a:txBody>
                    <a:bodyPr/>
                    <a:lstStyle/>
                    <a:p>
                      <a:endParaRPr lang="en-US"/>
                    </a:p>
                  </a:txBody>
                  <a:tcPr/>
                </a:tc>
                <a:tc gridSpan="3" vMerge="1">
                  <a:txBody>
                    <a:bodyPr/>
                    <a:lstStyle/>
                    <a:p>
                      <a:endParaRPr lang="en-US"/>
                    </a:p>
                  </a:txBody>
                  <a:tcPr/>
                </a:tc>
                <a:tc hMerge="1" vMerge="1">
                  <a:txBody>
                    <a:bodyPr/>
                    <a:lstStyle/>
                    <a:p>
                      <a:endParaRPr lang="en-US"/>
                    </a:p>
                  </a:txBody>
                  <a:tcPr/>
                </a:tc>
                <a:tc hMerge="1" vMerge="1">
                  <a:txBody>
                    <a:bodyPr/>
                    <a:lstStyle/>
                    <a:p>
                      <a:endParaRPr lang="en-US"/>
                    </a:p>
                  </a:txBody>
                  <a:tcPr/>
                </a:tc>
                <a:tc>
                  <a:txBody>
                    <a:bodyPr/>
                    <a:lstStyle/>
                    <a:p>
                      <a:pPr algn="l" fontAlgn="ctr"/>
                      <a:r>
                        <a:rPr lang="en-US" sz="500" b="1" i="0" u="none" strike="noStrike">
                          <a:solidFill>
                            <a:srgbClr val="000000"/>
                          </a:solidFill>
                          <a:effectLst/>
                          <a:latin typeface="Calibri" panose="020F0502020204030204" pitchFamily="34" charset="0"/>
                        </a:rPr>
                        <a:t> </a:t>
                      </a:r>
                    </a:p>
                  </a:txBody>
                  <a:tcPr marL="3853" marR="3853" marT="3853" marB="0" anchor="ctr">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669787724"/>
                  </a:ext>
                </a:extLst>
              </a:tr>
              <a:tr h="72433">
                <a:tc>
                  <a:txBody>
                    <a:bodyPr/>
                    <a:lstStyle/>
                    <a:p>
                      <a:pPr algn="ctr" fontAlgn="ctr"/>
                      <a:r>
                        <a:rPr lang="en-US" sz="500" b="1" i="0" u="none" strike="noStrike" dirty="0">
                          <a:solidFill>
                            <a:srgbClr val="000000"/>
                          </a:solidFill>
                          <a:effectLst/>
                          <a:latin typeface="Arial" panose="020B0604020202020204" pitchFamily="34" charset="0"/>
                        </a:rPr>
                        <a:t> </a:t>
                      </a:r>
                    </a:p>
                  </a:txBody>
                  <a:tcPr marL="3853" marR="3853" marT="3853" marB="0" anchor="ctr">
                    <a:lnL>
                      <a:noFill/>
                    </a:lnL>
                    <a:lnR w="12700" cap="flat" cmpd="sng" algn="ctr">
                      <a:solidFill>
                        <a:srgbClr val="000000"/>
                      </a:solidFill>
                      <a:prstDash val="solid"/>
                      <a:round/>
                      <a:headEnd type="none" w="med" len="med"/>
                      <a:tailEnd type="none" w="med" len="med"/>
                    </a:lnR>
                    <a:lnT>
                      <a:noFill/>
                    </a:lnT>
                    <a:lnB>
                      <a:noFill/>
                    </a:lnB>
                  </a:tcPr>
                </a:tc>
                <a:tc gridSpan="3" vMerge="1">
                  <a:txBody>
                    <a:bodyPr/>
                    <a:lstStyle/>
                    <a:p>
                      <a:endParaRPr lang="en-US"/>
                    </a:p>
                  </a:txBody>
                  <a:tcPr/>
                </a:tc>
                <a:tc hMerge="1" vMerge="1">
                  <a:txBody>
                    <a:bodyPr/>
                    <a:lstStyle/>
                    <a:p>
                      <a:endParaRPr lang="en-US"/>
                    </a:p>
                  </a:txBody>
                  <a:tcPr/>
                </a:tc>
                <a:tc hMerge="1" vMerge="1">
                  <a:txBody>
                    <a:bodyPr/>
                    <a:lstStyle/>
                    <a:p>
                      <a:endParaRPr lang="en-US"/>
                    </a:p>
                  </a:txBody>
                  <a:tcPr/>
                </a:tc>
                <a:tc>
                  <a:txBody>
                    <a:bodyPr/>
                    <a:lstStyle/>
                    <a:p>
                      <a:pPr algn="l" fontAlgn="ctr"/>
                      <a:endParaRPr lang="en-US" sz="500" b="1" i="0" u="none" strike="noStrike">
                        <a:solidFill>
                          <a:srgbClr val="000000"/>
                        </a:solidFill>
                        <a:effectLst/>
                        <a:latin typeface="Calibri" panose="020F0502020204030204" pitchFamily="34" charset="0"/>
                      </a:endParaRPr>
                    </a:p>
                  </a:txBody>
                  <a:tcPr marL="3853" marR="3853" marT="3853" marB="0" anchor="ctr">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4285866026"/>
                  </a:ext>
                </a:extLst>
              </a:tr>
              <a:tr h="173406">
                <a:tc rowSpan="3">
                  <a:txBody>
                    <a:bodyPr/>
                    <a:lstStyle/>
                    <a:p>
                      <a:pPr algn="r" fontAlgn="t"/>
                      <a:endParaRPr lang="en-US" sz="500" b="0" i="0" u="none" strike="noStrike" dirty="0">
                        <a:solidFill>
                          <a:srgbClr val="000000"/>
                        </a:solidFill>
                        <a:effectLst/>
                        <a:latin typeface="Arial" panose="020B0604020202020204" pitchFamily="34" charset="0"/>
                      </a:endParaRPr>
                    </a:p>
                  </a:txBody>
                  <a:tcPr marL="3853" marR="3853" marT="3853" marB="0">
                    <a:lnL>
                      <a:noFill/>
                    </a:lnL>
                    <a:lnR w="12700" cap="flat" cmpd="sng" algn="ctr">
                      <a:solidFill>
                        <a:srgbClr val="000000"/>
                      </a:solidFill>
                      <a:prstDash val="solid"/>
                      <a:round/>
                      <a:headEnd type="none" w="med" len="med"/>
                      <a:tailEnd type="none" w="med" len="med"/>
                    </a:lnR>
                    <a:lnT>
                      <a:noFill/>
                    </a:lnT>
                    <a:lnB>
                      <a:noFill/>
                    </a:lnB>
                  </a:tcPr>
                </a:tc>
                <a:tc rowSpan="2" gridSpan="3">
                  <a:txBody>
                    <a:bodyPr/>
                    <a:lstStyle/>
                    <a:p>
                      <a:pPr algn="ctr" fontAlgn="ctr"/>
                      <a:r>
                        <a:rPr lang="en-US" sz="900" b="1" i="0" u="none" strike="noStrike" dirty="0">
                          <a:solidFill>
                            <a:srgbClr val="000000"/>
                          </a:solidFill>
                          <a:effectLst/>
                          <a:latin typeface="Calibri" panose="020F0502020204030204" pitchFamily="34" charset="0"/>
                        </a:rPr>
                        <a:t>250 Million Reinsurance Purchased </a:t>
                      </a:r>
                    </a:p>
                  </a:txBody>
                  <a:tcPr marL="3853" marR="3853" marT="38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9DB"/>
                    </a:solidFill>
                  </a:tcPr>
                </a:tc>
                <a:tc rowSpan="2" hMerge="1">
                  <a:txBody>
                    <a:bodyPr/>
                    <a:lstStyle/>
                    <a:p>
                      <a:endParaRPr lang="en-US"/>
                    </a:p>
                  </a:txBody>
                  <a:tcPr>
                    <a:lnL w="12700" cap="flat" cmpd="sng" algn="ctr">
                      <a:solidFill>
                        <a:srgbClr val="000000"/>
                      </a:solidFill>
                      <a:prstDash val="solid"/>
                      <a:round/>
                      <a:headEnd type="none" w="med" len="med"/>
                      <a:tailEnd type="none" w="med" len="med"/>
                    </a:lnL>
                  </a:tcPr>
                </a:tc>
                <a:tc rowSpan="2" hMerge="1">
                  <a:txBody>
                    <a:bodyPr/>
                    <a:lstStyle/>
                    <a:p>
                      <a:pPr algn="ctr" fontAlgn="ctr"/>
                      <a:endParaRPr lang="en-US" sz="1200" b="1" i="0" u="none" strike="noStrike" dirty="0">
                        <a:solidFill>
                          <a:srgbClr val="000000"/>
                        </a:solidFill>
                        <a:effectLst/>
                        <a:latin typeface="Calibri" panose="020F0502020204030204" pitchFamily="34" charset="0"/>
                      </a:endParaRPr>
                    </a:p>
                  </a:txBody>
                  <a:tcPr marL="5137" marR="5137" marT="513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9DB"/>
                    </a:solidFill>
                  </a:tcPr>
                </a:tc>
                <a:tc>
                  <a:txBody>
                    <a:bodyPr/>
                    <a:lstStyle/>
                    <a:p>
                      <a:pPr algn="l" fontAlgn="ctr"/>
                      <a:endParaRPr lang="en-US" sz="800" b="1" i="0" u="none" strike="noStrike" dirty="0">
                        <a:solidFill>
                          <a:srgbClr val="000000"/>
                        </a:solidFill>
                        <a:effectLst/>
                        <a:latin typeface="Calibri" panose="020F0502020204030204" pitchFamily="34" charset="0"/>
                      </a:endParaRPr>
                    </a:p>
                  </a:txBody>
                  <a:tcPr marL="3853" marR="3853" marT="3853" marB="0" anchor="ctr">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2696897337"/>
                  </a:ext>
                </a:extLst>
              </a:tr>
              <a:tr h="197612">
                <a:tc vMerge="1">
                  <a:txBody>
                    <a:bodyPr/>
                    <a:lstStyle/>
                    <a:p>
                      <a:endParaRPr lang="en-US"/>
                    </a:p>
                  </a:txBody>
                  <a:tcPr/>
                </a:tc>
                <a:tc gridSpan="3" vMerge="1">
                  <a:txBody>
                    <a:bodyPr/>
                    <a:lstStyle/>
                    <a:p>
                      <a:endParaRPr lang="en-US"/>
                    </a:p>
                  </a:txBody>
                  <a:tcPr/>
                </a:tc>
                <a:tc hMerge="1" vMerge="1">
                  <a:txBody>
                    <a:bodyPr/>
                    <a:lstStyle/>
                    <a:p>
                      <a:endParaRPr lang="en-US"/>
                    </a:p>
                  </a:txBody>
                  <a:tcPr/>
                </a:tc>
                <a:tc hMerge="1" vMerge="1">
                  <a:txBody>
                    <a:bodyPr/>
                    <a:lstStyle/>
                    <a:p>
                      <a:endParaRPr lang="en-US"/>
                    </a:p>
                  </a:txBody>
                  <a:tcPr/>
                </a:tc>
                <a:tc rowSpan="2">
                  <a:txBody>
                    <a:bodyPr/>
                    <a:lstStyle/>
                    <a:p>
                      <a:pPr algn="l" fontAlgn="b"/>
                      <a:endParaRPr lang="en-US" sz="500" b="0" i="0" u="none" strike="noStrike" dirty="0">
                        <a:solidFill>
                          <a:srgbClr val="000000"/>
                        </a:solidFill>
                        <a:effectLst/>
                        <a:latin typeface="Calibri" panose="020F0502020204030204" pitchFamily="34" charset="0"/>
                      </a:endParaRPr>
                    </a:p>
                  </a:txBody>
                  <a:tcPr marL="3853" marR="3853" marT="3853" marB="0" anchor="b">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2756602757"/>
                  </a:ext>
                </a:extLst>
              </a:tr>
              <a:tr h="0">
                <a:tc vMerge="1">
                  <a:txBody>
                    <a:bodyPr/>
                    <a:lstStyle/>
                    <a:p>
                      <a:endParaRPr lang="en-US"/>
                    </a:p>
                  </a:txBody>
                  <a:tcPr/>
                </a:tc>
                <a:tc rowSpan="4" gridSpan="2">
                  <a:txBody>
                    <a:bodyPr/>
                    <a:lstStyle/>
                    <a:p>
                      <a:pPr algn="ctr" fontAlgn="ctr"/>
                      <a:r>
                        <a:rPr lang="en-US" sz="900" b="1" i="0" u="none" strike="noStrike" dirty="0">
                          <a:solidFill>
                            <a:srgbClr val="000000"/>
                          </a:solidFill>
                          <a:effectLst/>
                          <a:latin typeface="Calibri" panose="020F0502020204030204" pitchFamily="34" charset="0"/>
                        </a:rPr>
                        <a:t>170 Million Reinsurance Purchased</a:t>
                      </a:r>
                    </a:p>
                  </a:txBody>
                  <a:tcPr marL="3853" marR="3853" marT="38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9DB"/>
                    </a:solidFill>
                  </a:tcPr>
                </a:tc>
                <a:tc rowSpan="4" hMerge="1">
                  <a:txBody>
                    <a:bodyPr/>
                    <a:lstStyle/>
                    <a:p>
                      <a:endParaRPr lang="en-US"/>
                    </a:p>
                  </a:txBody>
                  <a:tcPr>
                    <a:lnL w="12700" cap="flat" cmpd="sng" algn="ctr">
                      <a:solidFill>
                        <a:srgbClr val="000000"/>
                      </a:solidFill>
                      <a:prstDash val="solid"/>
                      <a:round/>
                      <a:headEnd type="none" w="med" len="med"/>
                      <a:tailEnd type="none" w="med" len="med"/>
                    </a:lnL>
                  </a:tcPr>
                </a:tc>
                <a:tc rowSpan="4">
                  <a:txBody>
                    <a:bodyPr/>
                    <a:lstStyle/>
                    <a:p>
                      <a:pPr algn="ctr" fontAlgn="ctr"/>
                      <a:r>
                        <a:rPr lang="en-US" sz="900" b="1" i="0" u="none" strike="noStrike" dirty="0">
                          <a:solidFill>
                            <a:srgbClr val="000000"/>
                          </a:solidFill>
                          <a:effectLst/>
                          <a:latin typeface="Calibri" panose="020F0502020204030204" pitchFamily="34" charset="0"/>
                        </a:rPr>
                        <a:t>30 Million MWUA Funds</a:t>
                      </a:r>
                    </a:p>
                  </a:txBody>
                  <a:tcPr marL="3853" marR="3853" marT="38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vMerge="1">
                  <a:txBody>
                    <a:bodyPr/>
                    <a:lstStyle/>
                    <a:p>
                      <a:endParaRPr lang="en-US"/>
                    </a:p>
                  </a:txBody>
                  <a:tcPr/>
                </a:tc>
                <a:extLst>
                  <a:ext uri="{0D108BD9-81ED-4DB2-BD59-A6C34878D82A}">
                    <a16:rowId xmlns:a16="http://schemas.microsoft.com/office/drawing/2014/main" val="3614600591"/>
                  </a:ext>
                </a:extLst>
              </a:tr>
              <a:tr h="88904">
                <a:tc rowSpan="2">
                  <a:txBody>
                    <a:bodyPr/>
                    <a:lstStyle/>
                    <a:p>
                      <a:pPr algn="r" fontAlgn="ctr"/>
                      <a:r>
                        <a:rPr lang="en-US" sz="500" b="1" i="0" u="none" strike="noStrike">
                          <a:solidFill>
                            <a:srgbClr val="000000"/>
                          </a:solidFill>
                          <a:effectLst/>
                          <a:latin typeface="Arial" panose="020B0604020202020204" pitchFamily="34" charset="0"/>
                        </a:rPr>
                        <a:t> </a:t>
                      </a:r>
                    </a:p>
                  </a:txBody>
                  <a:tcPr marL="3853" marR="3853" marT="3853" marB="0" anchor="ctr">
                    <a:lnL>
                      <a:noFill/>
                    </a:lnL>
                    <a:lnR w="12700" cap="flat" cmpd="sng" algn="ctr">
                      <a:solidFill>
                        <a:srgbClr val="000000"/>
                      </a:solidFill>
                      <a:prstDash val="solid"/>
                      <a:round/>
                      <a:headEnd type="none" w="med" len="med"/>
                      <a:tailEnd type="none" w="med" len="med"/>
                    </a:lnR>
                    <a:lnT>
                      <a:noFill/>
                    </a:lnT>
                    <a:lnB>
                      <a:noFill/>
                    </a:lnB>
                  </a:tcPr>
                </a:tc>
                <a:tc gridSpan="2" vMerge="1">
                  <a:txBody>
                    <a:bodyPr/>
                    <a:lstStyle/>
                    <a:p>
                      <a:endParaRPr lang="en-US"/>
                    </a:p>
                  </a:txBody>
                  <a:tcPr/>
                </a:tc>
                <a:tc hMerge="1" vMerge="1">
                  <a:txBody>
                    <a:bodyPr/>
                    <a:lstStyle/>
                    <a:p>
                      <a:endParaRPr lang="en-US"/>
                    </a:p>
                  </a:txBody>
                  <a:tcPr/>
                </a:tc>
                <a:tc vMerge="1">
                  <a:txBody>
                    <a:bodyPr/>
                    <a:lstStyle/>
                    <a:p>
                      <a:endParaRPr lang="en-US"/>
                    </a:p>
                  </a:txBody>
                  <a:tcPr/>
                </a:tc>
                <a:tc>
                  <a:txBody>
                    <a:bodyPr/>
                    <a:lstStyle/>
                    <a:p>
                      <a:pPr algn="l" fontAlgn="ctr"/>
                      <a:endParaRPr lang="en-US" sz="500" b="1" i="0" u="none" strike="noStrike">
                        <a:solidFill>
                          <a:srgbClr val="000000"/>
                        </a:solidFill>
                        <a:effectLst/>
                        <a:latin typeface="Calibri" panose="020F0502020204030204" pitchFamily="34" charset="0"/>
                      </a:endParaRPr>
                    </a:p>
                  </a:txBody>
                  <a:tcPr marL="3853" marR="3853" marT="3853" marB="0" anchor="ctr">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4201635167"/>
                  </a:ext>
                </a:extLst>
              </a:tr>
              <a:tr h="92424">
                <a:tc vMerge="1">
                  <a:txBody>
                    <a:bodyPr/>
                    <a:lstStyle/>
                    <a:p>
                      <a:endParaRPr lang="en-US"/>
                    </a:p>
                  </a:txBody>
                  <a:tcPr/>
                </a:tc>
                <a:tc gridSpan="2" vMerge="1">
                  <a:txBody>
                    <a:bodyPr/>
                    <a:lstStyle/>
                    <a:p>
                      <a:endParaRPr lang="en-US"/>
                    </a:p>
                  </a:txBody>
                  <a:tcPr/>
                </a:tc>
                <a:tc hMerge="1" vMerge="1">
                  <a:txBody>
                    <a:bodyPr/>
                    <a:lstStyle/>
                    <a:p>
                      <a:endParaRPr lang="en-US"/>
                    </a:p>
                  </a:txBody>
                  <a:tcPr/>
                </a:tc>
                <a:tc vMerge="1">
                  <a:txBody>
                    <a:bodyPr/>
                    <a:lstStyle/>
                    <a:p>
                      <a:endParaRPr lang="en-US"/>
                    </a:p>
                  </a:txBody>
                  <a:tcPr/>
                </a:tc>
                <a:tc>
                  <a:txBody>
                    <a:bodyPr/>
                    <a:lstStyle/>
                    <a:p>
                      <a:pPr algn="l" fontAlgn="ctr"/>
                      <a:endParaRPr lang="en-US" sz="500" b="1" i="0" u="none" strike="noStrike">
                        <a:solidFill>
                          <a:srgbClr val="000000"/>
                        </a:solidFill>
                        <a:effectLst/>
                        <a:latin typeface="Calibri" panose="020F0502020204030204" pitchFamily="34" charset="0"/>
                      </a:endParaRPr>
                    </a:p>
                  </a:txBody>
                  <a:tcPr marL="3853" marR="3853" marT="3853" marB="0" anchor="ctr">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254349218"/>
                  </a:ext>
                </a:extLst>
              </a:tr>
              <a:tr h="132035">
                <a:tc>
                  <a:txBody>
                    <a:bodyPr/>
                    <a:lstStyle/>
                    <a:p>
                      <a:pPr algn="l" fontAlgn="b"/>
                      <a:endParaRPr lang="en-US" sz="500" b="0" i="0" u="none" strike="noStrike" dirty="0">
                        <a:solidFill>
                          <a:srgbClr val="000000"/>
                        </a:solidFill>
                        <a:effectLst/>
                        <a:latin typeface="Arial" panose="020B0604020202020204" pitchFamily="34" charset="0"/>
                      </a:endParaRPr>
                    </a:p>
                  </a:txBody>
                  <a:tcPr marL="3853" marR="3853" marT="3853" marB="0" anchor="b">
                    <a:lnL>
                      <a:noFill/>
                    </a:lnL>
                    <a:lnR w="12700" cap="flat" cmpd="sng" algn="ctr">
                      <a:solidFill>
                        <a:srgbClr val="000000"/>
                      </a:solidFill>
                      <a:prstDash val="solid"/>
                      <a:round/>
                      <a:headEnd type="none" w="med" len="med"/>
                      <a:tailEnd type="none" w="med" len="med"/>
                    </a:lnR>
                    <a:lnT>
                      <a:noFill/>
                    </a:lnT>
                    <a:lnB>
                      <a:noFill/>
                    </a:lnB>
                  </a:tcPr>
                </a:tc>
                <a:tc gridSpan="2" vMerge="1">
                  <a:txBody>
                    <a:bodyPr/>
                    <a:lstStyle/>
                    <a:p>
                      <a:endParaRPr lang="en-US"/>
                    </a:p>
                  </a:txBody>
                  <a:tcPr/>
                </a:tc>
                <a:tc hMerge="1" vMerge="1">
                  <a:txBody>
                    <a:bodyPr/>
                    <a:lstStyle/>
                    <a:p>
                      <a:endParaRPr lang="en-US"/>
                    </a:p>
                  </a:txBody>
                  <a:tcPr/>
                </a:tc>
                <a:tc vMerge="1">
                  <a:txBody>
                    <a:bodyPr/>
                    <a:lstStyle/>
                    <a:p>
                      <a:endParaRPr lang="en-US"/>
                    </a:p>
                  </a:txBody>
                  <a:tcPr/>
                </a:tc>
                <a:tc>
                  <a:txBody>
                    <a:bodyPr/>
                    <a:lstStyle/>
                    <a:p>
                      <a:pPr algn="l" fontAlgn="ctr"/>
                      <a:endParaRPr lang="en-US" sz="500" b="1" i="0" u="none" strike="noStrike" dirty="0">
                        <a:solidFill>
                          <a:srgbClr val="000000"/>
                        </a:solidFill>
                        <a:effectLst/>
                        <a:latin typeface="Calibri" panose="020F0502020204030204" pitchFamily="34" charset="0"/>
                      </a:endParaRPr>
                    </a:p>
                  </a:txBody>
                  <a:tcPr marL="3853" marR="3853" marT="3853" marB="0" anchor="ctr">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587177492"/>
                  </a:ext>
                </a:extLst>
              </a:tr>
              <a:tr h="173406">
                <a:tc>
                  <a:txBody>
                    <a:bodyPr/>
                    <a:lstStyle/>
                    <a:p>
                      <a:pPr algn="r" fontAlgn="b"/>
                      <a:endParaRPr lang="en-US" sz="500" b="0" i="0" u="none" strike="noStrike" dirty="0">
                        <a:solidFill>
                          <a:srgbClr val="000000"/>
                        </a:solidFill>
                        <a:effectLst/>
                        <a:latin typeface="Arial" panose="020B0604020202020204" pitchFamily="34" charset="0"/>
                      </a:endParaRPr>
                    </a:p>
                  </a:txBody>
                  <a:tcPr marL="3853" marR="3853" marT="3853" marB="0" anchor="b">
                    <a:lnL>
                      <a:noFill/>
                    </a:lnL>
                    <a:lnR w="12700" cap="flat" cmpd="sng" algn="ctr">
                      <a:solidFill>
                        <a:srgbClr val="000000"/>
                      </a:solidFill>
                      <a:prstDash val="solid"/>
                      <a:round/>
                      <a:headEnd type="none" w="med" len="med"/>
                      <a:tailEnd type="none" w="med" len="med"/>
                    </a:lnR>
                    <a:lnT>
                      <a:noFill/>
                    </a:lnT>
                    <a:lnB>
                      <a:noFill/>
                    </a:lnB>
                  </a:tcPr>
                </a:tc>
                <a:tc rowSpan="4" gridSpan="3">
                  <a:txBody>
                    <a:bodyPr/>
                    <a:lstStyle/>
                    <a:p>
                      <a:pPr algn="ctr" fontAlgn="ctr"/>
                      <a:r>
                        <a:rPr lang="en-US" sz="900" b="1" i="0" u="none" strike="noStrike" dirty="0">
                          <a:solidFill>
                            <a:srgbClr val="000000"/>
                          </a:solidFill>
                          <a:effectLst/>
                          <a:latin typeface="Calibri" panose="020F0502020204030204" pitchFamily="34" charset="0"/>
                        </a:rPr>
                        <a:t>50 Million MWUA Reserve  Funds</a:t>
                      </a:r>
                    </a:p>
                  </a:txBody>
                  <a:tcPr marL="3853" marR="3853" marT="38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9D08E"/>
                    </a:solidFill>
                  </a:tcPr>
                </a:tc>
                <a:tc rowSpan="4" hMerge="1">
                  <a:txBody>
                    <a:bodyPr/>
                    <a:lstStyle/>
                    <a:p>
                      <a:endParaRPr lang="en-US"/>
                    </a:p>
                  </a:txBody>
                  <a:tcPr>
                    <a:lnL w="12700" cap="flat" cmpd="sng" algn="ctr">
                      <a:solidFill>
                        <a:srgbClr val="000000"/>
                      </a:solidFill>
                      <a:prstDash val="solid"/>
                      <a:round/>
                      <a:headEnd type="none" w="med" len="med"/>
                      <a:tailEnd type="none" w="med" len="med"/>
                    </a:lnL>
                  </a:tcPr>
                </a:tc>
                <a:tc rowSpan="4" hMerge="1">
                  <a:txBody>
                    <a:bodyPr/>
                    <a:lstStyle/>
                    <a:p>
                      <a:pPr algn="ctr" fontAlgn="ctr"/>
                      <a:endParaRPr lang="en-US" sz="1200" b="1" i="0" u="none" strike="noStrike" dirty="0">
                        <a:solidFill>
                          <a:srgbClr val="000000"/>
                        </a:solidFill>
                        <a:effectLst/>
                        <a:latin typeface="Calibri" panose="020F0502020204030204" pitchFamily="34" charset="0"/>
                      </a:endParaRPr>
                    </a:p>
                  </a:txBody>
                  <a:tcPr marL="5137" marR="5137" marT="513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9D08E"/>
                    </a:solidFill>
                  </a:tcPr>
                </a:tc>
                <a:tc>
                  <a:txBody>
                    <a:bodyPr/>
                    <a:lstStyle/>
                    <a:p>
                      <a:pPr algn="l" fontAlgn="ctr"/>
                      <a:endParaRPr lang="en-US" sz="800" b="1" i="0" u="none" strike="noStrike" dirty="0">
                        <a:solidFill>
                          <a:srgbClr val="000000"/>
                        </a:solidFill>
                        <a:effectLst/>
                        <a:latin typeface="Calibri" panose="020F0502020204030204" pitchFamily="34" charset="0"/>
                      </a:endParaRPr>
                    </a:p>
                  </a:txBody>
                  <a:tcPr marL="3853" marR="3853" marT="3853" marB="0" anchor="ctr">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4073587750"/>
                  </a:ext>
                </a:extLst>
              </a:tr>
              <a:tr h="198052">
                <a:tc>
                  <a:txBody>
                    <a:bodyPr/>
                    <a:lstStyle/>
                    <a:p>
                      <a:pPr algn="l" fontAlgn="b"/>
                      <a:endParaRPr lang="en-US" sz="500" b="0" i="0" u="none" strike="noStrike">
                        <a:solidFill>
                          <a:srgbClr val="000000"/>
                        </a:solidFill>
                        <a:effectLst/>
                        <a:latin typeface="Arial" panose="020B0604020202020204" pitchFamily="34" charset="0"/>
                      </a:endParaRPr>
                    </a:p>
                  </a:txBody>
                  <a:tcPr marL="3853" marR="3853" marT="3853" marB="0" anchor="b">
                    <a:lnL>
                      <a:noFill/>
                    </a:lnL>
                    <a:lnR w="12700" cap="flat" cmpd="sng" algn="ctr">
                      <a:solidFill>
                        <a:srgbClr val="000000"/>
                      </a:solidFill>
                      <a:prstDash val="solid"/>
                      <a:round/>
                      <a:headEnd type="none" w="med" len="med"/>
                      <a:tailEnd type="none" w="med" len="med"/>
                    </a:lnR>
                    <a:lnT>
                      <a:noFill/>
                    </a:lnT>
                    <a:lnB>
                      <a:noFill/>
                    </a:lnB>
                  </a:tcPr>
                </a:tc>
                <a:tc gridSpan="3" vMerge="1">
                  <a:txBody>
                    <a:bodyPr/>
                    <a:lstStyle/>
                    <a:p>
                      <a:endParaRPr lang="en-US"/>
                    </a:p>
                  </a:txBody>
                  <a:tcPr/>
                </a:tc>
                <a:tc hMerge="1" vMerge="1">
                  <a:txBody>
                    <a:bodyPr/>
                    <a:lstStyle/>
                    <a:p>
                      <a:endParaRPr lang="en-US"/>
                    </a:p>
                  </a:txBody>
                  <a:tcPr/>
                </a:tc>
                <a:tc hMerge="1" vMerge="1">
                  <a:txBody>
                    <a:bodyPr/>
                    <a:lstStyle/>
                    <a:p>
                      <a:endParaRPr lang="en-US"/>
                    </a:p>
                  </a:txBody>
                  <a:tcPr/>
                </a:tc>
                <a:tc>
                  <a:txBody>
                    <a:bodyPr/>
                    <a:lstStyle/>
                    <a:p>
                      <a:pPr algn="l" fontAlgn="b"/>
                      <a:endParaRPr lang="en-US" sz="500" b="1" i="0" u="none" strike="noStrike">
                        <a:solidFill>
                          <a:srgbClr val="000000"/>
                        </a:solidFill>
                        <a:effectLst/>
                        <a:latin typeface="Calibri" panose="020F0502020204030204" pitchFamily="34" charset="0"/>
                      </a:endParaRPr>
                    </a:p>
                  </a:txBody>
                  <a:tcPr marL="3853" marR="3853" marT="3853" marB="0" anchor="b">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069039775"/>
                  </a:ext>
                </a:extLst>
              </a:tr>
              <a:tr h="88904">
                <a:tc>
                  <a:txBody>
                    <a:bodyPr/>
                    <a:lstStyle/>
                    <a:p>
                      <a:pPr algn="l" fontAlgn="b"/>
                      <a:endParaRPr lang="en-US" sz="500" b="0" i="0" u="none" strike="noStrike">
                        <a:solidFill>
                          <a:srgbClr val="000000"/>
                        </a:solidFill>
                        <a:effectLst/>
                        <a:latin typeface="Arial" panose="020B0604020202020204" pitchFamily="34" charset="0"/>
                      </a:endParaRPr>
                    </a:p>
                  </a:txBody>
                  <a:tcPr marL="3853" marR="3853" marT="3853" marB="0" anchor="b">
                    <a:lnL>
                      <a:noFill/>
                    </a:lnL>
                    <a:lnR w="12700" cap="flat" cmpd="sng" algn="ctr">
                      <a:solidFill>
                        <a:srgbClr val="000000"/>
                      </a:solidFill>
                      <a:prstDash val="solid"/>
                      <a:round/>
                      <a:headEnd type="none" w="med" len="med"/>
                      <a:tailEnd type="none" w="med" len="med"/>
                    </a:lnR>
                    <a:lnT>
                      <a:noFill/>
                    </a:lnT>
                    <a:lnB>
                      <a:noFill/>
                    </a:lnB>
                  </a:tcPr>
                </a:tc>
                <a:tc gridSpan="3" vMerge="1">
                  <a:txBody>
                    <a:bodyPr/>
                    <a:lstStyle/>
                    <a:p>
                      <a:endParaRPr lang="en-US"/>
                    </a:p>
                  </a:txBody>
                  <a:tcPr/>
                </a:tc>
                <a:tc hMerge="1" vMerge="1">
                  <a:txBody>
                    <a:bodyPr/>
                    <a:lstStyle/>
                    <a:p>
                      <a:endParaRPr lang="en-US"/>
                    </a:p>
                  </a:txBody>
                  <a:tcPr/>
                </a:tc>
                <a:tc hMerge="1" vMerge="1">
                  <a:txBody>
                    <a:bodyPr/>
                    <a:lstStyle/>
                    <a:p>
                      <a:endParaRPr lang="en-US"/>
                    </a:p>
                  </a:txBody>
                  <a:tcPr/>
                </a:tc>
                <a:tc>
                  <a:txBody>
                    <a:bodyPr/>
                    <a:lstStyle/>
                    <a:p>
                      <a:pPr algn="l" fontAlgn="ctr"/>
                      <a:r>
                        <a:rPr lang="en-US" sz="500" b="1" i="0" u="none" strike="noStrike">
                          <a:solidFill>
                            <a:srgbClr val="000000"/>
                          </a:solidFill>
                          <a:effectLst/>
                          <a:latin typeface="Calibri" panose="020F0502020204030204" pitchFamily="34" charset="0"/>
                        </a:rPr>
                        <a:t> </a:t>
                      </a:r>
                    </a:p>
                  </a:txBody>
                  <a:tcPr marL="3853" marR="3853" marT="3853" marB="0" anchor="ctr">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361554709"/>
                  </a:ext>
                </a:extLst>
              </a:tr>
              <a:tr h="88904">
                <a:tc>
                  <a:txBody>
                    <a:bodyPr/>
                    <a:lstStyle/>
                    <a:p>
                      <a:pPr algn="l" fontAlgn="b"/>
                      <a:endParaRPr lang="en-US" sz="500" b="0" i="0" u="none" strike="noStrike" dirty="0">
                        <a:solidFill>
                          <a:srgbClr val="000000"/>
                        </a:solidFill>
                        <a:effectLst/>
                        <a:latin typeface="Arial" panose="020B0604020202020204" pitchFamily="34" charset="0"/>
                      </a:endParaRPr>
                    </a:p>
                  </a:txBody>
                  <a:tcPr marL="3853" marR="3853" marT="3853" marB="0" anchor="b">
                    <a:lnL>
                      <a:noFill/>
                    </a:lnL>
                    <a:lnR w="12700" cap="flat" cmpd="sng" algn="ctr">
                      <a:solidFill>
                        <a:srgbClr val="000000"/>
                      </a:solidFill>
                      <a:prstDash val="solid"/>
                      <a:round/>
                      <a:headEnd type="none" w="med" len="med"/>
                      <a:tailEnd type="none" w="med" len="med"/>
                    </a:lnR>
                    <a:lnT>
                      <a:noFill/>
                    </a:lnT>
                    <a:lnB>
                      <a:noFill/>
                    </a:lnB>
                  </a:tcPr>
                </a:tc>
                <a:tc gridSpan="3" vMerge="1">
                  <a:txBody>
                    <a:bodyPr/>
                    <a:lstStyle/>
                    <a:p>
                      <a:endParaRPr lang="en-US"/>
                    </a:p>
                  </a:txBody>
                  <a:tcPr/>
                </a:tc>
                <a:tc hMerge="1" vMerge="1">
                  <a:txBody>
                    <a:bodyPr/>
                    <a:lstStyle/>
                    <a:p>
                      <a:endParaRPr lang="en-US"/>
                    </a:p>
                  </a:txBody>
                  <a:tcPr/>
                </a:tc>
                <a:tc hMerge="1" vMerge="1">
                  <a:txBody>
                    <a:bodyPr/>
                    <a:lstStyle/>
                    <a:p>
                      <a:endParaRPr lang="en-US"/>
                    </a:p>
                  </a:txBody>
                  <a:tcPr/>
                </a:tc>
                <a:tc>
                  <a:txBody>
                    <a:bodyPr/>
                    <a:lstStyle/>
                    <a:p>
                      <a:pPr algn="l" fontAlgn="b"/>
                      <a:endParaRPr lang="en-US" sz="500" b="0" i="0" u="none" strike="noStrike">
                        <a:solidFill>
                          <a:srgbClr val="000000"/>
                        </a:solidFill>
                        <a:effectLst/>
                        <a:latin typeface="Arial" panose="020B0604020202020204" pitchFamily="34" charset="0"/>
                      </a:endParaRPr>
                    </a:p>
                  </a:txBody>
                  <a:tcPr marL="3853" marR="3853" marT="3853" marB="0" anchor="b">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50257318"/>
                  </a:ext>
                </a:extLst>
              </a:tr>
              <a:tr h="194960">
                <a:tc>
                  <a:txBody>
                    <a:bodyPr/>
                    <a:lstStyle/>
                    <a:p>
                      <a:pPr algn="r" fontAlgn="t"/>
                      <a:endParaRPr lang="en-US" sz="500" b="0" i="0" u="none" strike="noStrike" dirty="0">
                        <a:solidFill>
                          <a:srgbClr val="000000"/>
                        </a:solidFill>
                        <a:effectLst/>
                        <a:latin typeface="Arial" panose="020B0604020202020204" pitchFamily="34" charset="0"/>
                      </a:endParaRPr>
                    </a:p>
                  </a:txBody>
                  <a:tcPr marL="3853" marR="3853" marT="3853" marB="0">
                    <a:lnL>
                      <a:noFill/>
                    </a:lnL>
                    <a:lnR w="12700" cap="flat" cmpd="sng" algn="ctr">
                      <a:solidFill>
                        <a:schemeClr val="tx1"/>
                      </a:solidFill>
                      <a:prstDash val="solid"/>
                      <a:round/>
                      <a:headEnd type="none" w="med" len="med"/>
                      <a:tailEnd type="none" w="med" len="med"/>
                    </a:lnR>
                    <a:lnT>
                      <a:noFill/>
                    </a:lnT>
                    <a:lnB>
                      <a:noFill/>
                    </a:lnB>
                  </a:tcPr>
                </a:tc>
                <a:tc>
                  <a:txBody>
                    <a:bodyPr/>
                    <a:lstStyle/>
                    <a:p>
                      <a:pPr algn="ctr" fontAlgn="ctr"/>
                      <a:r>
                        <a:rPr lang="en-US" sz="900" b="1" i="0" u="none" strike="noStrike" dirty="0">
                          <a:solidFill>
                            <a:srgbClr val="000000"/>
                          </a:solidFill>
                          <a:effectLst/>
                          <a:latin typeface="Calibri" panose="020F0502020204030204" pitchFamily="34" charset="0"/>
                        </a:rPr>
                        <a:t>15Million Reinsurance Purchased</a:t>
                      </a:r>
                    </a:p>
                  </a:txBody>
                  <a:tcPr marL="3853" marR="3853" marT="385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EA9DB"/>
                    </a:solidFill>
                  </a:tcPr>
                </a:tc>
                <a:tc gridSpan="2">
                  <a:txBody>
                    <a:bodyPr/>
                    <a:lstStyle/>
                    <a:p>
                      <a:pPr algn="ctr" fontAlgn="ctr"/>
                      <a:r>
                        <a:rPr lang="en-US" sz="900" b="1" i="0" u="none" strike="noStrike" dirty="0">
                          <a:solidFill>
                            <a:schemeClr val="tx1"/>
                          </a:solidFill>
                          <a:effectLst/>
                          <a:latin typeface="Calibri" panose="020F0502020204030204" pitchFamily="34" charset="0"/>
                        </a:rPr>
                        <a:t>10M MWUA Funds</a:t>
                      </a:r>
                    </a:p>
                  </a:txBody>
                  <a:tcPr marL="3853" marR="3853" marT="3853"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6">
                        <a:lumMod val="60000"/>
                        <a:lumOff val="40000"/>
                      </a:schemeClr>
                    </a:solidFill>
                  </a:tcPr>
                </a:tc>
                <a:tc hMerge="1">
                  <a:txBody>
                    <a:bodyPr/>
                    <a:lstStyle/>
                    <a:p>
                      <a:pPr algn="ctr" fontAlgn="ctr"/>
                      <a:endParaRPr lang="en-US" sz="1200" b="1" i="0" u="none" strike="noStrike" dirty="0">
                        <a:solidFill>
                          <a:schemeClr val="tx1"/>
                        </a:solidFill>
                        <a:effectLst/>
                        <a:latin typeface="Calibri" panose="020F0502020204030204" pitchFamily="34" charset="0"/>
                      </a:endParaRPr>
                    </a:p>
                  </a:txBody>
                  <a:tcPr marL="5137" marR="5137" marT="513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l" fontAlgn="b"/>
                      <a:endParaRPr lang="en-US" sz="800" b="1" i="0" u="none" strike="noStrike" dirty="0">
                        <a:solidFill>
                          <a:srgbClr val="000000"/>
                        </a:solidFill>
                        <a:effectLst/>
                        <a:latin typeface="Calibri" panose="020F0502020204030204" pitchFamily="34" charset="0"/>
                      </a:endParaRPr>
                    </a:p>
                  </a:txBody>
                  <a:tcPr marL="3853" marR="3853" marT="3853" marB="0" anchor="b">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4039682094"/>
                  </a:ext>
                </a:extLst>
              </a:tr>
              <a:tr h="173406">
                <a:tc>
                  <a:txBody>
                    <a:bodyPr/>
                    <a:lstStyle/>
                    <a:p>
                      <a:pPr algn="r" fontAlgn="t"/>
                      <a:endParaRPr lang="en-US" sz="500" b="0" i="0" u="none" strike="noStrike" dirty="0">
                        <a:solidFill>
                          <a:srgbClr val="000000"/>
                        </a:solidFill>
                        <a:effectLst/>
                        <a:latin typeface="Arial" panose="020B0604020202020204" pitchFamily="34" charset="0"/>
                      </a:endParaRPr>
                    </a:p>
                  </a:txBody>
                  <a:tcPr marL="3853" marR="3853" marT="3853" marB="0">
                    <a:lnL>
                      <a:noFill/>
                    </a:lnL>
                    <a:lnR w="12700" cap="flat" cmpd="sng" algn="ctr">
                      <a:solidFill>
                        <a:srgbClr val="000000"/>
                      </a:solidFill>
                      <a:prstDash val="solid"/>
                      <a:round/>
                      <a:headEnd type="none" w="med" len="med"/>
                      <a:tailEnd type="none" w="med" len="med"/>
                    </a:lnR>
                    <a:lnT>
                      <a:noFill/>
                    </a:lnT>
                    <a:lnB>
                      <a:noFill/>
                    </a:lnB>
                  </a:tcPr>
                </a:tc>
                <a:tc gridSpan="3">
                  <a:txBody>
                    <a:bodyPr/>
                    <a:lstStyle/>
                    <a:p>
                      <a:pPr algn="ctr" fontAlgn="ctr"/>
                      <a:r>
                        <a:rPr lang="en-US" sz="900" b="1" i="0" u="none" strike="noStrike" dirty="0">
                          <a:solidFill>
                            <a:srgbClr val="000000"/>
                          </a:solidFill>
                          <a:effectLst/>
                          <a:latin typeface="Calibri" panose="020F0502020204030204" pitchFamily="34" charset="0"/>
                        </a:rPr>
                        <a:t>25 Million MWUA Reserve Funds</a:t>
                      </a:r>
                    </a:p>
                  </a:txBody>
                  <a:tcPr marL="3853" marR="3853" marT="3853" marB="0" anchor="ctr">
                    <a:lnL w="12700" cap="flat" cmpd="sng" algn="ctr">
                      <a:solidFill>
                        <a:srgbClr val="000000"/>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9D08E"/>
                    </a:solidFill>
                  </a:tcPr>
                </a:tc>
                <a:tc hMerge="1">
                  <a:txBody>
                    <a:bodyPr/>
                    <a:lstStyle/>
                    <a:p>
                      <a:endParaRPr lang="en-US"/>
                    </a:p>
                  </a:txBody>
                  <a:tcPr>
                    <a:lnL w="12700" cmpd="sng">
                      <a:noFill/>
                      <a:prstDash val="solid"/>
                    </a:lnL>
                    <a:lnT w="12700" cap="flat" cmpd="sng" algn="ctr">
                      <a:solidFill>
                        <a:schemeClr val="tx1"/>
                      </a:solidFill>
                      <a:prstDash val="solid"/>
                      <a:round/>
                      <a:headEnd type="none" w="med" len="med"/>
                      <a:tailEnd type="none" w="med" len="med"/>
                    </a:lnT>
                  </a:tcPr>
                </a:tc>
                <a:tc hMerge="1">
                  <a:txBody>
                    <a:bodyPr/>
                    <a:lstStyle/>
                    <a:p>
                      <a:pPr algn="ctr" fontAlgn="ctr"/>
                      <a:endParaRPr lang="en-US" sz="1200" b="1" i="0" u="none" strike="noStrike" dirty="0">
                        <a:solidFill>
                          <a:srgbClr val="000000"/>
                        </a:solidFill>
                        <a:effectLst/>
                        <a:latin typeface="Calibri" panose="020F0502020204030204" pitchFamily="34" charset="0"/>
                      </a:endParaRPr>
                    </a:p>
                  </a:txBody>
                  <a:tcPr marL="5137" marR="5137" marT="5137" marB="0"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9D08E"/>
                    </a:solidFill>
                  </a:tcPr>
                </a:tc>
                <a:tc>
                  <a:txBody>
                    <a:bodyPr/>
                    <a:lstStyle/>
                    <a:p>
                      <a:pPr algn="l" fontAlgn="ctr"/>
                      <a:endParaRPr lang="en-US" sz="800" b="1" i="0" u="none" strike="noStrike" dirty="0">
                        <a:solidFill>
                          <a:srgbClr val="000000"/>
                        </a:solidFill>
                        <a:effectLst/>
                        <a:latin typeface="Calibri" panose="020F0502020204030204" pitchFamily="34" charset="0"/>
                      </a:endParaRPr>
                    </a:p>
                  </a:txBody>
                  <a:tcPr marL="3853" marR="3853" marT="3853" marB="0" anchor="ctr">
                    <a:lnL>
                      <a:noFill/>
                    </a:lnL>
                    <a:lnR>
                      <a:noFill/>
                    </a:lnR>
                    <a:lnT>
                      <a:noFill/>
                    </a:lnT>
                    <a:lnB>
                      <a:noFill/>
                    </a:lnB>
                  </a:tcPr>
                </a:tc>
                <a:extLst>
                  <a:ext uri="{0D108BD9-81ED-4DB2-BD59-A6C34878D82A}">
                    <a16:rowId xmlns:a16="http://schemas.microsoft.com/office/drawing/2014/main" val="1309640858"/>
                  </a:ext>
                </a:extLst>
              </a:tr>
            </a:tbl>
          </a:graphicData>
        </a:graphic>
      </p:graphicFrame>
      <p:sp>
        <p:nvSpPr>
          <p:cNvPr id="35" name="TextBox 34">
            <a:extLst>
              <a:ext uri="{FF2B5EF4-FFF2-40B4-BE49-F238E27FC236}">
                <a16:creationId xmlns:a16="http://schemas.microsoft.com/office/drawing/2014/main" id="{C1783634-6C38-4B6F-8E7E-12B23BD2049F}"/>
              </a:ext>
            </a:extLst>
          </p:cNvPr>
          <p:cNvSpPr txBox="1"/>
          <p:nvPr/>
        </p:nvSpPr>
        <p:spPr>
          <a:xfrm>
            <a:off x="1906406" y="1806988"/>
            <a:ext cx="709613" cy="438582"/>
          </a:xfrm>
          <a:prstGeom prst="rect">
            <a:avLst/>
          </a:prstGeom>
          <a:noFill/>
        </p:spPr>
        <p:txBody>
          <a:bodyPr wrap="square" rtlCol="0">
            <a:spAutoFit/>
          </a:bodyPr>
          <a:lstStyle/>
          <a:p>
            <a:pPr algn="ctr" fontAlgn="b"/>
            <a:r>
              <a:rPr lang="en-US" sz="750" b="1" dirty="0">
                <a:solidFill>
                  <a:srgbClr val="000000"/>
                </a:solidFill>
                <a:latin typeface="Arial" panose="020B0604020202020204" pitchFamily="34" charset="0"/>
              </a:rPr>
              <a:t>% of Total $2.3 Billion Limits</a:t>
            </a:r>
          </a:p>
        </p:txBody>
      </p:sp>
      <p:sp>
        <p:nvSpPr>
          <p:cNvPr id="36" name="Rectangle 35">
            <a:extLst>
              <a:ext uri="{FF2B5EF4-FFF2-40B4-BE49-F238E27FC236}">
                <a16:creationId xmlns:a16="http://schemas.microsoft.com/office/drawing/2014/main" id="{0141F815-6802-47D3-B06B-20D9A1217C41}"/>
              </a:ext>
            </a:extLst>
          </p:cNvPr>
          <p:cNvSpPr/>
          <p:nvPr/>
        </p:nvSpPr>
        <p:spPr>
          <a:xfrm>
            <a:off x="2107545" y="3011775"/>
            <a:ext cx="508474" cy="207749"/>
          </a:xfrm>
          <a:prstGeom prst="rect">
            <a:avLst/>
          </a:prstGeom>
        </p:spPr>
        <p:txBody>
          <a:bodyPr wrap="none">
            <a:spAutoFit/>
          </a:bodyPr>
          <a:lstStyle/>
          <a:p>
            <a:pPr lvl="0" algn="r" fontAlgn="ctr"/>
            <a:r>
              <a:rPr lang="en-US" sz="750" b="1" dirty="0">
                <a:solidFill>
                  <a:srgbClr val="000000"/>
                </a:solidFill>
                <a:latin typeface="Arial" panose="020B0604020202020204" pitchFamily="34" charset="0"/>
              </a:rPr>
              <a:t>36.43%</a:t>
            </a:r>
          </a:p>
        </p:txBody>
      </p:sp>
      <p:sp>
        <p:nvSpPr>
          <p:cNvPr id="37" name="Rectangle 36">
            <a:extLst>
              <a:ext uri="{FF2B5EF4-FFF2-40B4-BE49-F238E27FC236}">
                <a16:creationId xmlns:a16="http://schemas.microsoft.com/office/drawing/2014/main" id="{BBC5B15B-4C3A-4C6F-A255-7A020AAF0C25}"/>
              </a:ext>
            </a:extLst>
          </p:cNvPr>
          <p:cNvSpPr/>
          <p:nvPr/>
        </p:nvSpPr>
        <p:spPr>
          <a:xfrm>
            <a:off x="2107545" y="3461940"/>
            <a:ext cx="508474" cy="207749"/>
          </a:xfrm>
          <a:prstGeom prst="rect">
            <a:avLst/>
          </a:prstGeom>
        </p:spPr>
        <p:txBody>
          <a:bodyPr wrap="none">
            <a:spAutoFit/>
          </a:bodyPr>
          <a:lstStyle/>
          <a:p>
            <a:pPr lvl="0" algn="r" fontAlgn="b"/>
            <a:r>
              <a:rPr lang="en-US" sz="750" b="1" dirty="0">
                <a:solidFill>
                  <a:srgbClr val="000000"/>
                </a:solidFill>
                <a:latin typeface="Arial" panose="020B0604020202020204" pitchFamily="34" charset="0"/>
              </a:rPr>
              <a:t>30.56%</a:t>
            </a:r>
          </a:p>
        </p:txBody>
      </p:sp>
      <p:sp>
        <p:nvSpPr>
          <p:cNvPr id="38" name="Rectangle 37">
            <a:extLst>
              <a:ext uri="{FF2B5EF4-FFF2-40B4-BE49-F238E27FC236}">
                <a16:creationId xmlns:a16="http://schemas.microsoft.com/office/drawing/2014/main" id="{BDB04182-A60E-4D99-A15F-1FD292F68DEC}"/>
              </a:ext>
            </a:extLst>
          </p:cNvPr>
          <p:cNvSpPr/>
          <p:nvPr/>
        </p:nvSpPr>
        <p:spPr>
          <a:xfrm>
            <a:off x="2107545" y="4004437"/>
            <a:ext cx="508474" cy="207749"/>
          </a:xfrm>
          <a:prstGeom prst="rect">
            <a:avLst/>
          </a:prstGeom>
        </p:spPr>
        <p:txBody>
          <a:bodyPr wrap="none">
            <a:spAutoFit/>
          </a:bodyPr>
          <a:lstStyle/>
          <a:p>
            <a:pPr lvl="0" algn="r" fontAlgn="t"/>
            <a:r>
              <a:rPr lang="en-US" sz="750" b="1" dirty="0">
                <a:solidFill>
                  <a:srgbClr val="000000"/>
                </a:solidFill>
                <a:latin typeface="Arial" panose="020B0604020202020204" pitchFamily="34" charset="0"/>
              </a:rPr>
              <a:t>23.91%</a:t>
            </a:r>
          </a:p>
        </p:txBody>
      </p:sp>
      <p:sp>
        <p:nvSpPr>
          <p:cNvPr id="39" name="Rectangle 38">
            <a:extLst>
              <a:ext uri="{FF2B5EF4-FFF2-40B4-BE49-F238E27FC236}">
                <a16:creationId xmlns:a16="http://schemas.microsoft.com/office/drawing/2014/main" id="{04070886-9F5E-4D9D-BDC5-C5C1724B0265}"/>
              </a:ext>
            </a:extLst>
          </p:cNvPr>
          <p:cNvSpPr/>
          <p:nvPr/>
        </p:nvSpPr>
        <p:spPr>
          <a:xfrm>
            <a:off x="2133995" y="4741657"/>
            <a:ext cx="455574" cy="207749"/>
          </a:xfrm>
          <a:prstGeom prst="rect">
            <a:avLst/>
          </a:prstGeom>
        </p:spPr>
        <p:txBody>
          <a:bodyPr wrap="none">
            <a:spAutoFit/>
          </a:bodyPr>
          <a:lstStyle/>
          <a:p>
            <a:pPr lvl="0" algn="r" fontAlgn="b"/>
            <a:r>
              <a:rPr lang="en-US" sz="750" b="1" dirty="0">
                <a:solidFill>
                  <a:srgbClr val="000000"/>
                </a:solidFill>
                <a:latin typeface="Arial" panose="020B0604020202020204" pitchFamily="34" charset="0"/>
              </a:rPr>
              <a:t>4.34%</a:t>
            </a:r>
          </a:p>
        </p:txBody>
      </p:sp>
      <p:sp>
        <p:nvSpPr>
          <p:cNvPr id="40" name="Rectangle 39">
            <a:extLst>
              <a:ext uri="{FF2B5EF4-FFF2-40B4-BE49-F238E27FC236}">
                <a16:creationId xmlns:a16="http://schemas.microsoft.com/office/drawing/2014/main" id="{58DB8A94-CE64-491C-A459-67B41B617C0F}"/>
              </a:ext>
            </a:extLst>
          </p:cNvPr>
          <p:cNvSpPr/>
          <p:nvPr/>
        </p:nvSpPr>
        <p:spPr>
          <a:xfrm>
            <a:off x="2160445" y="5294212"/>
            <a:ext cx="455574" cy="207749"/>
          </a:xfrm>
          <a:prstGeom prst="rect">
            <a:avLst/>
          </a:prstGeom>
        </p:spPr>
        <p:txBody>
          <a:bodyPr wrap="none">
            <a:spAutoFit/>
          </a:bodyPr>
          <a:lstStyle/>
          <a:p>
            <a:pPr lvl="0" algn="r" fontAlgn="t"/>
            <a:r>
              <a:rPr lang="en-US" sz="750" b="1" dirty="0">
                <a:solidFill>
                  <a:srgbClr val="000000"/>
                </a:solidFill>
                <a:latin typeface="Arial" panose="020B0604020202020204" pitchFamily="34" charset="0"/>
              </a:rPr>
              <a:t>2.17%</a:t>
            </a:r>
          </a:p>
        </p:txBody>
      </p:sp>
      <p:sp>
        <p:nvSpPr>
          <p:cNvPr id="41" name="Rectangle 40">
            <a:extLst>
              <a:ext uri="{FF2B5EF4-FFF2-40B4-BE49-F238E27FC236}">
                <a16:creationId xmlns:a16="http://schemas.microsoft.com/office/drawing/2014/main" id="{D0719A01-3971-4EE7-A41F-EEA175C4AD79}"/>
              </a:ext>
            </a:extLst>
          </p:cNvPr>
          <p:cNvSpPr/>
          <p:nvPr/>
        </p:nvSpPr>
        <p:spPr>
          <a:xfrm>
            <a:off x="2164391" y="5517029"/>
            <a:ext cx="455574" cy="207749"/>
          </a:xfrm>
          <a:prstGeom prst="rect">
            <a:avLst/>
          </a:prstGeom>
        </p:spPr>
        <p:txBody>
          <a:bodyPr wrap="none">
            <a:spAutoFit/>
          </a:bodyPr>
          <a:lstStyle/>
          <a:p>
            <a:pPr lvl="0" algn="r" fontAlgn="t"/>
            <a:r>
              <a:rPr lang="en-US" sz="750" b="1" dirty="0">
                <a:solidFill>
                  <a:srgbClr val="000000"/>
                </a:solidFill>
                <a:latin typeface="Arial" panose="020B0604020202020204" pitchFamily="34" charset="0"/>
              </a:rPr>
              <a:t>1.08%</a:t>
            </a:r>
          </a:p>
        </p:txBody>
      </p:sp>
      <p:sp>
        <p:nvSpPr>
          <p:cNvPr id="42" name="Rectangle 41">
            <a:extLst>
              <a:ext uri="{FF2B5EF4-FFF2-40B4-BE49-F238E27FC236}">
                <a16:creationId xmlns:a16="http://schemas.microsoft.com/office/drawing/2014/main" id="{48F73139-50D3-4052-A701-0C0F4B3E74FF}"/>
              </a:ext>
            </a:extLst>
          </p:cNvPr>
          <p:cNvSpPr/>
          <p:nvPr/>
        </p:nvSpPr>
        <p:spPr>
          <a:xfrm>
            <a:off x="5304468" y="3011775"/>
            <a:ext cx="769763" cy="207749"/>
          </a:xfrm>
          <a:prstGeom prst="rect">
            <a:avLst/>
          </a:prstGeom>
        </p:spPr>
        <p:txBody>
          <a:bodyPr wrap="none">
            <a:spAutoFit/>
          </a:bodyPr>
          <a:lstStyle/>
          <a:p>
            <a:pPr lvl="0" fontAlgn="ctr"/>
            <a:r>
              <a:rPr lang="en-US" sz="750" b="1" dirty="0">
                <a:solidFill>
                  <a:srgbClr val="000000"/>
                </a:solidFill>
                <a:latin typeface="Calibri" panose="020F0502020204030204" pitchFamily="34" charset="0"/>
              </a:rPr>
              <a:t>$838M Claims </a:t>
            </a:r>
          </a:p>
        </p:txBody>
      </p:sp>
      <p:sp>
        <p:nvSpPr>
          <p:cNvPr id="43" name="Rectangle 42">
            <a:extLst>
              <a:ext uri="{FF2B5EF4-FFF2-40B4-BE49-F238E27FC236}">
                <a16:creationId xmlns:a16="http://schemas.microsoft.com/office/drawing/2014/main" id="{6F9FD2DF-20D8-432D-B646-E8552A4FEBF0}"/>
              </a:ext>
            </a:extLst>
          </p:cNvPr>
          <p:cNvSpPr/>
          <p:nvPr/>
        </p:nvSpPr>
        <p:spPr>
          <a:xfrm>
            <a:off x="5284629" y="3461940"/>
            <a:ext cx="747320" cy="207749"/>
          </a:xfrm>
          <a:prstGeom prst="rect">
            <a:avLst/>
          </a:prstGeom>
        </p:spPr>
        <p:txBody>
          <a:bodyPr wrap="none">
            <a:spAutoFit/>
          </a:bodyPr>
          <a:lstStyle/>
          <a:p>
            <a:pPr lvl="0" fontAlgn="ctr"/>
            <a:r>
              <a:rPr lang="en-US" sz="750" b="1" dirty="0">
                <a:solidFill>
                  <a:srgbClr val="000000"/>
                </a:solidFill>
                <a:latin typeface="Calibri" panose="020F0502020204030204" pitchFamily="34" charset="0"/>
              </a:rPr>
              <a:t>$703M Claims</a:t>
            </a:r>
          </a:p>
        </p:txBody>
      </p:sp>
      <p:sp>
        <p:nvSpPr>
          <p:cNvPr id="44" name="Rectangle 43">
            <a:extLst>
              <a:ext uri="{FF2B5EF4-FFF2-40B4-BE49-F238E27FC236}">
                <a16:creationId xmlns:a16="http://schemas.microsoft.com/office/drawing/2014/main" id="{9FD34050-DEF5-479B-BB08-6FA7CC74D69A}"/>
              </a:ext>
            </a:extLst>
          </p:cNvPr>
          <p:cNvSpPr/>
          <p:nvPr/>
        </p:nvSpPr>
        <p:spPr>
          <a:xfrm>
            <a:off x="5284629" y="4004437"/>
            <a:ext cx="747320" cy="207749"/>
          </a:xfrm>
          <a:prstGeom prst="rect">
            <a:avLst/>
          </a:prstGeom>
        </p:spPr>
        <p:txBody>
          <a:bodyPr wrap="none">
            <a:spAutoFit/>
          </a:bodyPr>
          <a:lstStyle/>
          <a:p>
            <a:pPr lvl="0" fontAlgn="ctr"/>
            <a:r>
              <a:rPr lang="en-US" sz="750" b="1" dirty="0">
                <a:solidFill>
                  <a:srgbClr val="000000"/>
                </a:solidFill>
                <a:latin typeface="Calibri" panose="020F0502020204030204" pitchFamily="34" charset="0"/>
              </a:rPr>
              <a:t>$550M Claims</a:t>
            </a:r>
          </a:p>
        </p:txBody>
      </p:sp>
      <p:sp>
        <p:nvSpPr>
          <p:cNvPr id="45" name="Rectangle 44">
            <a:extLst>
              <a:ext uri="{FF2B5EF4-FFF2-40B4-BE49-F238E27FC236}">
                <a16:creationId xmlns:a16="http://schemas.microsoft.com/office/drawing/2014/main" id="{060E28C6-9BFC-4680-AB29-CBACAA20441D}"/>
              </a:ext>
            </a:extLst>
          </p:cNvPr>
          <p:cNvSpPr/>
          <p:nvPr/>
        </p:nvSpPr>
        <p:spPr>
          <a:xfrm>
            <a:off x="5298454" y="5294212"/>
            <a:ext cx="721672" cy="207749"/>
          </a:xfrm>
          <a:prstGeom prst="rect">
            <a:avLst/>
          </a:prstGeom>
        </p:spPr>
        <p:txBody>
          <a:bodyPr wrap="none">
            <a:spAutoFit/>
          </a:bodyPr>
          <a:lstStyle/>
          <a:p>
            <a:pPr lvl="0" fontAlgn="b"/>
            <a:r>
              <a:rPr lang="en-US" sz="750" b="1" dirty="0">
                <a:solidFill>
                  <a:srgbClr val="000000"/>
                </a:solidFill>
                <a:latin typeface="Calibri" panose="020F0502020204030204" pitchFamily="34" charset="0"/>
              </a:rPr>
              <a:t>$50M  Claims</a:t>
            </a:r>
          </a:p>
        </p:txBody>
      </p:sp>
      <p:sp>
        <p:nvSpPr>
          <p:cNvPr id="46" name="Rectangle 45">
            <a:extLst>
              <a:ext uri="{FF2B5EF4-FFF2-40B4-BE49-F238E27FC236}">
                <a16:creationId xmlns:a16="http://schemas.microsoft.com/office/drawing/2014/main" id="{CA5A4E69-5C09-43F0-ADE1-8C3A743A5ABF}"/>
              </a:ext>
            </a:extLst>
          </p:cNvPr>
          <p:cNvSpPr/>
          <p:nvPr/>
        </p:nvSpPr>
        <p:spPr>
          <a:xfrm>
            <a:off x="5304467" y="4751714"/>
            <a:ext cx="747320" cy="207749"/>
          </a:xfrm>
          <a:prstGeom prst="rect">
            <a:avLst/>
          </a:prstGeom>
        </p:spPr>
        <p:txBody>
          <a:bodyPr wrap="none">
            <a:spAutoFit/>
          </a:bodyPr>
          <a:lstStyle/>
          <a:p>
            <a:pPr lvl="0" fontAlgn="ctr"/>
            <a:r>
              <a:rPr lang="en-US" sz="750" b="1" dirty="0">
                <a:solidFill>
                  <a:srgbClr val="000000"/>
                </a:solidFill>
                <a:latin typeface="Calibri" panose="020F0502020204030204" pitchFamily="34" charset="0"/>
              </a:rPr>
              <a:t>$100M Claims</a:t>
            </a:r>
          </a:p>
        </p:txBody>
      </p:sp>
      <p:sp>
        <p:nvSpPr>
          <p:cNvPr id="47" name="Rectangle 46">
            <a:extLst>
              <a:ext uri="{FF2B5EF4-FFF2-40B4-BE49-F238E27FC236}">
                <a16:creationId xmlns:a16="http://schemas.microsoft.com/office/drawing/2014/main" id="{B12063B9-633D-44DC-89A8-A1ED8D147B65}"/>
              </a:ext>
            </a:extLst>
          </p:cNvPr>
          <p:cNvSpPr/>
          <p:nvPr/>
        </p:nvSpPr>
        <p:spPr>
          <a:xfrm>
            <a:off x="5298454" y="5478877"/>
            <a:ext cx="699230" cy="207749"/>
          </a:xfrm>
          <a:prstGeom prst="rect">
            <a:avLst/>
          </a:prstGeom>
        </p:spPr>
        <p:txBody>
          <a:bodyPr wrap="none">
            <a:spAutoFit/>
          </a:bodyPr>
          <a:lstStyle/>
          <a:p>
            <a:pPr lvl="0" fontAlgn="ctr"/>
            <a:r>
              <a:rPr lang="en-US" sz="750" b="1" dirty="0">
                <a:solidFill>
                  <a:srgbClr val="000000"/>
                </a:solidFill>
                <a:latin typeface="Calibri" panose="020F0502020204030204" pitchFamily="34" charset="0"/>
              </a:rPr>
              <a:t>$25M Claims</a:t>
            </a:r>
          </a:p>
        </p:txBody>
      </p:sp>
      <p:sp>
        <p:nvSpPr>
          <p:cNvPr id="48" name="TextBox 47">
            <a:extLst>
              <a:ext uri="{FF2B5EF4-FFF2-40B4-BE49-F238E27FC236}">
                <a16:creationId xmlns:a16="http://schemas.microsoft.com/office/drawing/2014/main" id="{22AF19E7-E209-4562-B05D-B0B10742F898}"/>
              </a:ext>
            </a:extLst>
          </p:cNvPr>
          <p:cNvSpPr txBox="1"/>
          <p:nvPr/>
        </p:nvSpPr>
        <p:spPr>
          <a:xfrm>
            <a:off x="2030259" y="2731016"/>
            <a:ext cx="709612" cy="323165"/>
          </a:xfrm>
          <a:prstGeom prst="rect">
            <a:avLst/>
          </a:prstGeom>
          <a:noFill/>
        </p:spPr>
        <p:txBody>
          <a:bodyPr wrap="square" rtlCol="0">
            <a:spAutoFit/>
          </a:bodyPr>
          <a:lstStyle/>
          <a:p>
            <a:r>
              <a:rPr lang="en-US" sz="750" b="1" dirty="0"/>
              <a:t>Katrina = 40%</a:t>
            </a:r>
          </a:p>
        </p:txBody>
      </p:sp>
      <p:cxnSp>
        <p:nvCxnSpPr>
          <p:cNvPr id="49" name="Straight Connector 48">
            <a:extLst>
              <a:ext uri="{FF2B5EF4-FFF2-40B4-BE49-F238E27FC236}">
                <a16:creationId xmlns:a16="http://schemas.microsoft.com/office/drawing/2014/main" id="{3BDBBB39-2A4E-424A-87BB-32FBA02261B6}"/>
              </a:ext>
            </a:extLst>
          </p:cNvPr>
          <p:cNvCxnSpPr>
            <a:cxnSpLocks/>
          </p:cNvCxnSpPr>
          <p:nvPr/>
        </p:nvCxnSpPr>
        <p:spPr>
          <a:xfrm flipV="1">
            <a:off x="2715547" y="2889635"/>
            <a:ext cx="2606040" cy="1"/>
          </a:xfrm>
          <a:prstGeom prst="line">
            <a:avLst/>
          </a:prstGeom>
        </p:spPr>
        <p:style>
          <a:lnRef idx="3">
            <a:schemeClr val="dk1"/>
          </a:lnRef>
          <a:fillRef idx="0">
            <a:schemeClr val="dk1"/>
          </a:fillRef>
          <a:effectRef idx="2">
            <a:schemeClr val="dk1"/>
          </a:effectRef>
          <a:fontRef idx="minor">
            <a:schemeClr val="tx1"/>
          </a:fontRef>
        </p:style>
      </p:cxnSp>
      <p:sp>
        <p:nvSpPr>
          <p:cNvPr id="50" name="TextBox 49">
            <a:extLst>
              <a:ext uri="{FF2B5EF4-FFF2-40B4-BE49-F238E27FC236}">
                <a16:creationId xmlns:a16="http://schemas.microsoft.com/office/drawing/2014/main" id="{41DD04AE-ACD8-4754-840B-5F765ACBB198}"/>
              </a:ext>
            </a:extLst>
          </p:cNvPr>
          <p:cNvSpPr txBox="1"/>
          <p:nvPr/>
        </p:nvSpPr>
        <p:spPr>
          <a:xfrm>
            <a:off x="5297188" y="2715700"/>
            <a:ext cx="725198" cy="323165"/>
          </a:xfrm>
          <a:prstGeom prst="rect">
            <a:avLst/>
          </a:prstGeom>
          <a:noFill/>
        </p:spPr>
        <p:txBody>
          <a:bodyPr wrap="square" rtlCol="0">
            <a:spAutoFit/>
          </a:bodyPr>
          <a:lstStyle/>
          <a:p>
            <a:r>
              <a:rPr lang="en-US" sz="750" b="1" dirty="0"/>
              <a:t>$920M Claims</a:t>
            </a:r>
          </a:p>
        </p:txBody>
      </p:sp>
      <p:sp>
        <p:nvSpPr>
          <p:cNvPr id="51" name="TextBox 50">
            <a:extLst>
              <a:ext uri="{FF2B5EF4-FFF2-40B4-BE49-F238E27FC236}">
                <a16:creationId xmlns:a16="http://schemas.microsoft.com/office/drawing/2014/main" id="{AD6F5762-1D6D-4489-8F59-EC348223BEDF}"/>
              </a:ext>
            </a:extLst>
          </p:cNvPr>
          <p:cNvSpPr txBox="1"/>
          <p:nvPr/>
        </p:nvSpPr>
        <p:spPr>
          <a:xfrm>
            <a:off x="5304467" y="4400564"/>
            <a:ext cx="725198" cy="323165"/>
          </a:xfrm>
          <a:prstGeom prst="rect">
            <a:avLst/>
          </a:prstGeom>
          <a:noFill/>
        </p:spPr>
        <p:txBody>
          <a:bodyPr wrap="square" rtlCol="0">
            <a:spAutoFit/>
          </a:bodyPr>
          <a:lstStyle/>
          <a:p>
            <a:r>
              <a:rPr lang="en-US" sz="750" b="1" dirty="0"/>
              <a:t>$300M Claims</a:t>
            </a:r>
          </a:p>
        </p:txBody>
      </p:sp>
    </p:spTree>
    <p:extLst>
      <p:ext uri="{BB962C8B-B14F-4D97-AF65-F5344CB8AC3E}">
        <p14:creationId xmlns:p14="http://schemas.microsoft.com/office/powerpoint/2010/main" val="22064875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1" name="Rectangle 8">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72" name="Rectangle 10">
            <a:extLst>
              <a:ext uri="{FF2B5EF4-FFF2-40B4-BE49-F238E27FC236}">
                <a16:creationId xmlns:a16="http://schemas.microsoft.com/office/drawing/2014/main" id="{37962AE0-6A1C-4B76-9D52-10E5E6D7D3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grpSp>
        <p:nvGrpSpPr>
          <p:cNvPr id="173" name="Top Left">
            <a:extLst>
              <a:ext uri="{FF2B5EF4-FFF2-40B4-BE49-F238E27FC236}">
                <a16:creationId xmlns:a16="http://schemas.microsoft.com/office/drawing/2014/main" id="{9C6A6A21-4C17-4D70-902F-42976393490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849" y="-3086"/>
            <a:ext cx="2198951" cy="3349518"/>
            <a:chOff x="10849" y="-3086"/>
            <a:chExt cx="2198951" cy="3349518"/>
          </a:xfrm>
        </p:grpSpPr>
        <p:sp>
          <p:nvSpPr>
            <p:cNvPr id="174" name="Freeform: Shape 13">
              <a:extLst>
                <a:ext uri="{FF2B5EF4-FFF2-40B4-BE49-F238E27FC236}">
                  <a16:creationId xmlns:a16="http://schemas.microsoft.com/office/drawing/2014/main" id="{9680322C-01BD-4DDE-8667-A1C82E3414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692844" y="-3086"/>
              <a:ext cx="1326111" cy="59760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75" name="Freeform: Shape 14">
              <a:extLst>
                <a:ext uri="{FF2B5EF4-FFF2-40B4-BE49-F238E27FC236}">
                  <a16:creationId xmlns:a16="http://schemas.microsoft.com/office/drawing/2014/main" id="{00CD4D67-14DF-4C2D-B42C-0532C55AC9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94" y="15241"/>
              <a:ext cx="2190406" cy="3331191"/>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50000"/>
                </a:schemeClr>
              </a:solidFill>
              <a:prstDash val="lgDash"/>
              <a:round/>
            </a:ln>
          </p:spPr>
          <p:txBody>
            <a:bodyPr rtlCol="0" anchor="ctr"/>
            <a:lstStyle/>
            <a:p>
              <a:endParaRPr lang="en-US"/>
            </a:p>
          </p:txBody>
        </p:sp>
        <p:sp>
          <p:nvSpPr>
            <p:cNvPr id="16" name="Freeform: Shape 15">
              <a:extLst>
                <a:ext uri="{FF2B5EF4-FFF2-40B4-BE49-F238E27FC236}">
                  <a16:creationId xmlns:a16="http://schemas.microsoft.com/office/drawing/2014/main" id="{4A40E032-134E-4905-9B38-5C5D53B86A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15178"/>
              <a:ext cx="1978674" cy="307495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50000"/>
                </a:schemeClr>
              </a:solidFill>
              <a:prstDash val="lgDash"/>
              <a:round/>
            </a:ln>
          </p:spPr>
          <p:txBody>
            <a:bodyPr rtlCol="0" anchor="ctr"/>
            <a:lstStyle/>
            <a:p>
              <a:endParaRPr lang="en-US"/>
            </a:p>
          </p:txBody>
        </p:sp>
        <p:sp>
          <p:nvSpPr>
            <p:cNvPr id="17" name="Freeform: Shape 16">
              <a:extLst>
                <a:ext uri="{FF2B5EF4-FFF2-40B4-BE49-F238E27FC236}">
                  <a16:creationId xmlns:a16="http://schemas.microsoft.com/office/drawing/2014/main" id="{25DAE0B8-3872-45CE-8EF9-412CDEC3C4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92" y="15178"/>
              <a:ext cx="1566146" cy="2737264"/>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50000"/>
                </a:schemeClr>
              </a:solidFill>
              <a:prstDash val="lgDash"/>
              <a:round/>
            </a:ln>
          </p:spPr>
          <p:txBody>
            <a:bodyPr rtlCol="0" anchor="ctr"/>
            <a:lstStyle/>
            <a:p>
              <a:endParaRPr lang="en-US"/>
            </a:p>
          </p:txBody>
        </p:sp>
        <p:sp>
          <p:nvSpPr>
            <p:cNvPr id="18" name="Freeform: Shape 17">
              <a:extLst>
                <a:ext uri="{FF2B5EF4-FFF2-40B4-BE49-F238E27FC236}">
                  <a16:creationId xmlns:a16="http://schemas.microsoft.com/office/drawing/2014/main" id="{33FDCF74-E06B-4837-A10F-033EE637D6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15178"/>
              <a:ext cx="1368431" cy="2644975"/>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50000"/>
                </a:schemeClr>
              </a:solidFill>
              <a:prstDash val="lgDash"/>
              <a:round/>
            </a:ln>
          </p:spPr>
          <p:txBody>
            <a:bodyPr rtlCol="0" anchor="ctr"/>
            <a:lstStyle/>
            <a:p>
              <a:endParaRPr lang="en-US"/>
            </a:p>
          </p:txBody>
        </p:sp>
        <p:sp>
          <p:nvSpPr>
            <p:cNvPr id="19" name="Freeform: Shape 18">
              <a:extLst>
                <a:ext uri="{FF2B5EF4-FFF2-40B4-BE49-F238E27FC236}">
                  <a16:creationId xmlns:a16="http://schemas.microsoft.com/office/drawing/2014/main" id="{74BADACF-06C7-4B5D-A714-089786B51E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825" y="543780"/>
              <a:ext cx="494287" cy="1905590"/>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50000"/>
                </a:schemeClr>
              </a:solidFill>
              <a:prstDash val="lgDash"/>
              <a:round/>
            </a:ln>
          </p:spPr>
          <p:txBody>
            <a:bodyPr rtlCol="0" anchor="ctr"/>
            <a:lstStyle/>
            <a:p>
              <a:endParaRPr lang="en-US"/>
            </a:p>
          </p:txBody>
        </p:sp>
        <p:sp>
          <p:nvSpPr>
            <p:cNvPr id="20" name="Freeform: Shape 19">
              <a:extLst>
                <a:ext uri="{FF2B5EF4-FFF2-40B4-BE49-F238E27FC236}">
                  <a16:creationId xmlns:a16="http://schemas.microsoft.com/office/drawing/2014/main" id="{52BFF042-59B9-4F74-8514-96C43FB8B5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672286"/>
              <a:ext cx="396930" cy="1690303"/>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50000"/>
                </a:schemeClr>
              </a:solidFill>
              <a:prstDash val="lgDash"/>
              <a:round/>
            </a:ln>
          </p:spPr>
          <p:txBody>
            <a:bodyPr rtlCol="0" anchor="ctr"/>
            <a:lstStyle/>
            <a:p>
              <a:endParaRPr lang="en-US"/>
            </a:p>
          </p:txBody>
        </p:sp>
        <p:sp>
          <p:nvSpPr>
            <p:cNvPr id="21" name="Freeform: Shape 20">
              <a:extLst>
                <a:ext uri="{FF2B5EF4-FFF2-40B4-BE49-F238E27FC236}">
                  <a16:creationId xmlns:a16="http://schemas.microsoft.com/office/drawing/2014/main" id="{370FECA2-981E-4045-81E5-F5F6C72DE6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002" y="881264"/>
              <a:ext cx="258791" cy="1336561"/>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50000"/>
                </a:schemeClr>
              </a:solidFill>
              <a:prstDash val="lgDash"/>
              <a:round/>
            </a:ln>
          </p:spPr>
          <p:txBody>
            <a:bodyPr rtlCol="0" anchor="ctr"/>
            <a:lstStyle/>
            <a:p>
              <a:endParaRPr lang="en-US" dirty="0"/>
            </a:p>
          </p:txBody>
        </p:sp>
      </p:grpSp>
      <p:sp>
        <p:nvSpPr>
          <p:cNvPr id="2" name="Title 1">
            <a:extLst>
              <a:ext uri="{FF2B5EF4-FFF2-40B4-BE49-F238E27FC236}">
                <a16:creationId xmlns:a16="http://schemas.microsoft.com/office/drawing/2014/main" id="{3439EBAC-2ABF-2EF5-9ED6-07F9567B7889}"/>
              </a:ext>
            </a:extLst>
          </p:cNvPr>
          <p:cNvSpPr>
            <a:spLocks noGrp="1"/>
          </p:cNvSpPr>
          <p:nvPr>
            <p:ph type="title"/>
          </p:nvPr>
        </p:nvSpPr>
        <p:spPr>
          <a:xfrm>
            <a:off x="1100623" y="-65388"/>
            <a:ext cx="5605358" cy="1664573"/>
          </a:xfrm>
        </p:spPr>
        <p:txBody>
          <a:bodyPr>
            <a:normAutofit/>
          </a:bodyPr>
          <a:lstStyle/>
          <a:p>
            <a:r>
              <a:rPr lang="en-US" dirty="0"/>
              <a:t>Rate Change History</a:t>
            </a:r>
          </a:p>
        </p:txBody>
      </p:sp>
      <p:sp>
        <p:nvSpPr>
          <p:cNvPr id="176" name="Content Placeholder 2">
            <a:extLst>
              <a:ext uri="{FF2B5EF4-FFF2-40B4-BE49-F238E27FC236}">
                <a16:creationId xmlns:a16="http://schemas.microsoft.com/office/drawing/2014/main" id="{69FA92CB-92E5-DCD4-67B0-763C46FDD0F6}"/>
              </a:ext>
            </a:extLst>
          </p:cNvPr>
          <p:cNvSpPr>
            <a:spLocks noGrp="1"/>
          </p:cNvSpPr>
          <p:nvPr>
            <p:ph idx="1"/>
          </p:nvPr>
        </p:nvSpPr>
        <p:spPr>
          <a:xfrm>
            <a:off x="296036" y="1549544"/>
            <a:ext cx="6863125" cy="4563545"/>
          </a:xfrm>
        </p:spPr>
        <p:txBody>
          <a:bodyPr>
            <a:normAutofit fontScale="92500"/>
          </a:bodyPr>
          <a:lstStyle/>
          <a:p>
            <a:r>
              <a:rPr lang="en-US" sz="1800" dirty="0"/>
              <a:t>2006     +90% post Katrina rate increase (indicated rate </a:t>
            </a:r>
          </a:p>
          <a:p>
            <a:pPr marL="0" indent="0">
              <a:buNone/>
            </a:pPr>
            <a:r>
              <a:rPr lang="en-US" sz="1800" dirty="0"/>
              <a:t>                  need was over 300% but was offset by 50 million in grants)   </a:t>
            </a:r>
          </a:p>
          <a:p>
            <a:endParaRPr lang="en-US" sz="1800" dirty="0"/>
          </a:p>
          <a:p>
            <a:r>
              <a:rPr lang="en-US" sz="1800" dirty="0"/>
              <a:t>2008     -14.2% (in recognition of grants </a:t>
            </a:r>
          </a:p>
          <a:p>
            <a:pPr marL="109537" indent="0">
              <a:buNone/>
            </a:pPr>
            <a:r>
              <a:rPr lang="en-US" sz="1800" dirty="0"/>
              <a:t>                 received for the purchase of </a:t>
            </a:r>
          </a:p>
          <a:p>
            <a:pPr marL="109537" indent="0">
              <a:buNone/>
            </a:pPr>
            <a:r>
              <a:rPr lang="en-US" sz="1800" dirty="0"/>
              <a:t>                 reinsurance).  </a:t>
            </a:r>
          </a:p>
          <a:p>
            <a:pPr marL="109537" indent="0">
              <a:buNone/>
            </a:pPr>
            <a:endParaRPr lang="en-US" sz="1800" dirty="0"/>
          </a:p>
          <a:p>
            <a:r>
              <a:rPr lang="en-US" sz="1800" dirty="0"/>
              <a:t>2013     +3.2% Dwelling, +5% Commercial</a:t>
            </a:r>
          </a:p>
          <a:p>
            <a:endParaRPr lang="en-US" sz="1800" dirty="0"/>
          </a:p>
          <a:p>
            <a:r>
              <a:rPr lang="en-US" sz="1800" dirty="0"/>
              <a:t>2021     +15% Dwelling Zones A &amp; B, +10% </a:t>
            </a:r>
          </a:p>
          <a:p>
            <a:pPr marL="109537" indent="0">
              <a:buNone/>
            </a:pPr>
            <a:r>
              <a:rPr lang="en-US" sz="1800" dirty="0"/>
              <a:t>                to Wind Resistive Dwellings all Zones  </a:t>
            </a:r>
          </a:p>
          <a:p>
            <a:pPr marL="109537" indent="0">
              <a:buNone/>
            </a:pPr>
            <a:endParaRPr lang="en-US" sz="1800" dirty="0"/>
          </a:p>
        </p:txBody>
      </p:sp>
      <p:pic>
        <p:nvPicPr>
          <p:cNvPr id="177" name="Picture 4" descr="A cut-out of a house with shadow at the back">
            <a:extLst>
              <a:ext uri="{FF2B5EF4-FFF2-40B4-BE49-F238E27FC236}">
                <a16:creationId xmlns:a16="http://schemas.microsoft.com/office/drawing/2014/main" id="{A6EABC9D-AC16-83DD-DD24-F36E4654DCAA}"/>
              </a:ext>
            </a:extLst>
          </p:cNvPr>
          <p:cNvPicPr>
            <a:picLocks noChangeAspect="1"/>
          </p:cNvPicPr>
          <p:nvPr/>
        </p:nvPicPr>
        <p:blipFill rotWithShape="1">
          <a:blip r:embed="rId2"/>
          <a:srcRect l="21386" r="31374" b="1"/>
          <a:stretch/>
        </p:blipFill>
        <p:spPr>
          <a:xfrm>
            <a:off x="7188594" y="10"/>
            <a:ext cx="5003406" cy="6857990"/>
          </a:xfrm>
          <a:prstGeom prst="rect">
            <a:avLst/>
          </a:prstGeom>
        </p:spPr>
      </p:pic>
      <p:grpSp>
        <p:nvGrpSpPr>
          <p:cNvPr id="178" name="Bottom Right">
            <a:extLst>
              <a:ext uri="{FF2B5EF4-FFF2-40B4-BE49-F238E27FC236}">
                <a16:creationId xmlns:a16="http://schemas.microsoft.com/office/drawing/2014/main" id="{741948F9-C525-410D-9F0C-63EA1E0F393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980400" y="3276601"/>
            <a:ext cx="4211600" cy="3581399"/>
            <a:chOff x="7980400" y="3276601"/>
            <a:chExt cx="4211600" cy="3581399"/>
          </a:xfrm>
        </p:grpSpPr>
        <p:grpSp>
          <p:nvGrpSpPr>
            <p:cNvPr id="179" name="Graphic 157">
              <a:extLst>
                <a:ext uri="{FF2B5EF4-FFF2-40B4-BE49-F238E27FC236}">
                  <a16:creationId xmlns:a16="http://schemas.microsoft.com/office/drawing/2014/main" id="{59C11362-4204-47B3-85DC-7A22A1E30387}"/>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8662740" y="3276601"/>
              <a:ext cx="3529260" cy="3581398"/>
              <a:chOff x="4114800" y="1423987"/>
              <a:chExt cx="3961542" cy="4007547"/>
            </a:xfrm>
            <a:noFill/>
          </p:grpSpPr>
          <p:sp>
            <p:nvSpPr>
              <p:cNvPr id="26" name="Freeform: Shape 25">
                <a:extLst>
                  <a:ext uri="{FF2B5EF4-FFF2-40B4-BE49-F238E27FC236}">
                    <a16:creationId xmlns:a16="http://schemas.microsoft.com/office/drawing/2014/main" id="{DFD42FE5-B58A-4613-8A3B-D0120D21B6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35000"/>
                  </a:schemeClr>
                </a:solidFill>
                <a:prstDash val="lgDash"/>
                <a:round/>
              </a:ln>
            </p:spPr>
            <p:txBody>
              <a:bodyPr rtlCol="0" anchor="ctr"/>
              <a:lstStyle/>
              <a:p>
                <a:endParaRPr lang="en-US"/>
              </a:p>
            </p:txBody>
          </p:sp>
          <p:sp>
            <p:nvSpPr>
              <p:cNvPr id="27" name="Freeform: Shape 26">
                <a:extLst>
                  <a:ext uri="{FF2B5EF4-FFF2-40B4-BE49-F238E27FC236}">
                    <a16:creationId xmlns:a16="http://schemas.microsoft.com/office/drawing/2014/main" id="{5A861743-3DF1-47A2-8CFF-99A470A9DC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35000"/>
                  </a:schemeClr>
                </a:solidFill>
                <a:prstDash val="lgDash"/>
                <a:round/>
              </a:ln>
            </p:spPr>
            <p:txBody>
              <a:bodyPr rtlCol="0" anchor="ctr"/>
              <a:lstStyle/>
              <a:p>
                <a:endParaRPr lang="en-US"/>
              </a:p>
            </p:txBody>
          </p:sp>
          <p:sp>
            <p:nvSpPr>
              <p:cNvPr id="28" name="Freeform: Shape 27">
                <a:extLst>
                  <a:ext uri="{FF2B5EF4-FFF2-40B4-BE49-F238E27FC236}">
                    <a16:creationId xmlns:a16="http://schemas.microsoft.com/office/drawing/2014/main" id="{9F3A9B8B-EB41-4F45-8831-A7B5D41E05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rtlCol="0" anchor="ctr"/>
              <a:lstStyle/>
              <a:p>
                <a:endParaRPr lang="en-US"/>
              </a:p>
            </p:txBody>
          </p:sp>
          <p:sp>
            <p:nvSpPr>
              <p:cNvPr id="29" name="Freeform: Shape 28">
                <a:extLst>
                  <a:ext uri="{FF2B5EF4-FFF2-40B4-BE49-F238E27FC236}">
                    <a16:creationId xmlns:a16="http://schemas.microsoft.com/office/drawing/2014/main" id="{D659F99D-ACED-471C-8BAC-73C596DDAB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rtlCol="0" anchor="ctr"/>
              <a:lstStyle/>
              <a:p>
                <a:endParaRPr lang="en-US"/>
              </a:p>
            </p:txBody>
          </p:sp>
          <p:sp>
            <p:nvSpPr>
              <p:cNvPr id="30" name="Freeform: Shape 29">
                <a:extLst>
                  <a:ext uri="{FF2B5EF4-FFF2-40B4-BE49-F238E27FC236}">
                    <a16:creationId xmlns:a16="http://schemas.microsoft.com/office/drawing/2014/main" id="{AC603F71-A3F3-49F0-A292-573F37EB67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35000"/>
                  </a:schemeClr>
                </a:solidFill>
                <a:prstDash val="lgDash"/>
                <a:round/>
              </a:ln>
            </p:spPr>
            <p:txBody>
              <a:bodyPr rtlCol="0" anchor="ctr"/>
              <a:lstStyle/>
              <a:p>
                <a:endParaRPr lang="en-US"/>
              </a:p>
            </p:txBody>
          </p:sp>
          <p:sp>
            <p:nvSpPr>
              <p:cNvPr id="31" name="Freeform: Shape 30">
                <a:extLst>
                  <a:ext uri="{FF2B5EF4-FFF2-40B4-BE49-F238E27FC236}">
                    <a16:creationId xmlns:a16="http://schemas.microsoft.com/office/drawing/2014/main" id="{FB6F9021-2B6B-4252-AC9D-30C1A2C98D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35000"/>
                  </a:schemeClr>
                </a:solidFill>
                <a:prstDash val="lgDash"/>
                <a:round/>
              </a:ln>
            </p:spPr>
            <p:txBody>
              <a:bodyPr rtlCol="0" anchor="ctr"/>
              <a:lstStyle/>
              <a:p>
                <a:endParaRPr lang="en-US"/>
              </a:p>
            </p:txBody>
          </p:sp>
          <p:sp>
            <p:nvSpPr>
              <p:cNvPr id="32" name="Freeform: Shape 31">
                <a:extLst>
                  <a:ext uri="{FF2B5EF4-FFF2-40B4-BE49-F238E27FC236}">
                    <a16:creationId xmlns:a16="http://schemas.microsoft.com/office/drawing/2014/main" id="{7875012E-B86B-411F-B93B-A69ED6D20B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35000"/>
                  </a:schemeClr>
                </a:solidFill>
                <a:prstDash val="lgDash"/>
                <a:round/>
              </a:ln>
            </p:spPr>
            <p:txBody>
              <a:bodyPr rtlCol="0" anchor="ctr"/>
              <a:lstStyle/>
              <a:p>
                <a:endParaRPr lang="en-US"/>
              </a:p>
            </p:txBody>
          </p:sp>
        </p:grpSp>
        <p:sp>
          <p:nvSpPr>
            <p:cNvPr id="180" name="Freeform: Shape 24">
              <a:extLst>
                <a:ext uri="{FF2B5EF4-FFF2-40B4-BE49-F238E27FC236}">
                  <a16:creationId xmlns:a16="http://schemas.microsoft.com/office/drawing/2014/main" id="{FFB9C5D7-2BF3-4748-9582-FF22361FA5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23066946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idx="4294967295"/>
          </p:nvPr>
        </p:nvSpPr>
        <p:spPr bwMode="auto">
          <a:xfrm>
            <a:off x="2514600" y="381000"/>
            <a:ext cx="6858000" cy="879182"/>
          </a:xfrm>
        </p:spPr>
        <p:txBody>
          <a:bodyPr vert="horz" wrap="square" lIns="91440" tIns="45720" rIns="91440" bIns="45720" numCol="1" rtlCol="0" anchor="b" anchorCtr="0" compatLnSpc="1">
            <a:prstTxWarp prst="textNoShape">
              <a:avLst/>
            </a:prstTxWarp>
            <a:noAutofit/>
          </a:bodyPr>
          <a:lstStyle/>
          <a:p>
            <a:pPr algn="ctr" eaLnBrk="1" hangingPunct="1">
              <a:defRPr/>
            </a:pPr>
            <a:r>
              <a:rPr lang="en-US" sz="2500" dirty="0">
                <a:latin typeface="Arial" charset="0"/>
              </a:rPr>
              <a:t>WHY Did the Dwelling Forms Change Effective 2-1-2020 (RCV and ACV Option)? </a:t>
            </a:r>
          </a:p>
        </p:txBody>
      </p:sp>
      <p:sp>
        <p:nvSpPr>
          <p:cNvPr id="41987" name="Content Placeholder 3"/>
          <p:cNvSpPr>
            <a:spLocks noGrp="1"/>
          </p:cNvSpPr>
          <p:nvPr>
            <p:ph idx="4294967295"/>
          </p:nvPr>
        </p:nvSpPr>
        <p:spPr>
          <a:xfrm>
            <a:off x="1981200" y="1143000"/>
            <a:ext cx="8610600" cy="4572000"/>
          </a:xfrm>
        </p:spPr>
        <p:txBody>
          <a:bodyPr/>
          <a:lstStyle/>
          <a:p>
            <a:pPr marL="109537" indent="0">
              <a:lnSpc>
                <a:spcPct val="80000"/>
              </a:lnSpc>
              <a:buNone/>
            </a:pPr>
            <a:endParaRPr lang="en-US" altLang="en-US" dirty="0">
              <a:latin typeface="Arial" charset="0"/>
            </a:endParaRPr>
          </a:p>
          <a:p>
            <a:pPr eaLnBrk="1" hangingPunct="1">
              <a:lnSpc>
                <a:spcPct val="80000"/>
              </a:lnSpc>
            </a:pPr>
            <a:endParaRPr lang="en-US" altLang="en-US" dirty="0">
              <a:latin typeface="Arial" charset="0"/>
            </a:endParaRPr>
          </a:p>
          <a:p>
            <a:pPr eaLnBrk="1" hangingPunct="1">
              <a:lnSpc>
                <a:spcPct val="80000"/>
              </a:lnSpc>
            </a:pPr>
            <a:endParaRPr lang="en-US" altLang="en-US" dirty="0">
              <a:latin typeface="Arial" charset="0"/>
            </a:endParaRPr>
          </a:p>
        </p:txBody>
      </p:sp>
      <p:sp>
        <p:nvSpPr>
          <p:cNvPr id="41988" name="Text Placeholder 2"/>
          <p:cNvSpPr>
            <a:spLocks noGrp="1"/>
          </p:cNvSpPr>
          <p:nvPr>
            <p:ph type="body" sz="half" idx="4294967295"/>
          </p:nvPr>
        </p:nvSpPr>
        <p:spPr>
          <a:xfrm>
            <a:off x="2057400" y="1676400"/>
            <a:ext cx="8153400" cy="4267200"/>
          </a:xfrm>
        </p:spPr>
        <p:txBody>
          <a:bodyPr/>
          <a:lstStyle/>
          <a:p>
            <a:pPr marL="0" indent="109538">
              <a:buNone/>
            </a:pPr>
            <a:r>
              <a:rPr lang="en-US" altLang="en-US" sz="3600" dirty="0">
                <a:latin typeface="Arial" charset="0"/>
              </a:rPr>
              <a:t> </a:t>
            </a:r>
            <a:r>
              <a:rPr lang="en-US" altLang="en-US" sz="2400" dirty="0">
                <a:latin typeface="Arial" charset="0"/>
              </a:rPr>
              <a:t>* Provide Value Certainty at Time of Loss</a:t>
            </a:r>
          </a:p>
          <a:p>
            <a:pPr marL="0" indent="109538">
              <a:buNone/>
            </a:pPr>
            <a:r>
              <a:rPr lang="en-US" altLang="en-US" sz="2400" dirty="0">
                <a:latin typeface="Arial" charset="0"/>
              </a:rPr>
              <a:t> * Remove Coinsurance Penalties</a:t>
            </a:r>
          </a:p>
          <a:p>
            <a:pPr marL="0" indent="109538">
              <a:buNone/>
            </a:pPr>
            <a:r>
              <a:rPr lang="en-US" altLang="en-US" sz="2400" dirty="0">
                <a:latin typeface="Arial" charset="0"/>
              </a:rPr>
              <a:t> * Limit Disputes at Time of Loss</a:t>
            </a:r>
          </a:p>
          <a:p>
            <a:pPr marL="0" indent="109538">
              <a:buNone/>
            </a:pPr>
            <a:r>
              <a:rPr lang="en-US" altLang="en-US" sz="2400" dirty="0">
                <a:latin typeface="Arial" charset="0"/>
              </a:rPr>
              <a:t> * Further Clarify Insured Intent RCV/ACV</a:t>
            </a:r>
          </a:p>
          <a:p>
            <a:pPr marL="0" indent="109538">
              <a:buNone/>
            </a:pPr>
            <a:r>
              <a:rPr lang="en-US" altLang="en-US" sz="2400" dirty="0">
                <a:latin typeface="Arial" charset="0"/>
              </a:rPr>
              <a:t> * Updates to Simplify Language</a:t>
            </a:r>
          </a:p>
          <a:p>
            <a:pPr marL="0" indent="109538">
              <a:buNone/>
            </a:pPr>
            <a:r>
              <a:rPr lang="en-US" altLang="en-US" sz="2400" dirty="0">
                <a:latin typeface="Arial" charset="0"/>
              </a:rPr>
              <a:t> * Updates to stay current to ISO language</a:t>
            </a:r>
          </a:p>
          <a:p>
            <a:pPr marL="0" indent="109538">
              <a:buNone/>
            </a:pPr>
            <a:r>
              <a:rPr lang="en-US" altLang="en-US" sz="2400" dirty="0">
                <a:latin typeface="Arial" charset="0"/>
              </a:rPr>
              <a:t> * Goal -Sufficient Coverage for an Insured’s Loss</a:t>
            </a:r>
          </a:p>
        </p:txBody>
      </p:sp>
    </p:spTree>
  </p:cSld>
  <p:clrMapOvr>
    <a:masterClrMapping/>
  </p:clrMapOvr>
  <p:transition spd="med">
    <p:push/>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3" name="Rectangle 12">
            <a:extLst>
              <a:ext uri="{FF2B5EF4-FFF2-40B4-BE49-F238E27FC236}">
                <a16:creationId xmlns:a16="http://schemas.microsoft.com/office/drawing/2014/main" id="{37962AE0-6A1C-4B76-9D52-10E5E6D7D3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grpSp>
        <p:nvGrpSpPr>
          <p:cNvPr id="15" name="Top left">
            <a:extLst>
              <a:ext uri="{FF2B5EF4-FFF2-40B4-BE49-F238E27FC236}">
                <a16:creationId xmlns:a16="http://schemas.microsoft.com/office/drawing/2014/main" id="{465E612B-616F-44E5-A649-F2B268BA35C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25" y="-1543"/>
            <a:ext cx="2198951" cy="3349518"/>
            <a:chOff x="10849" y="-3086"/>
            <a:chExt cx="2198951" cy="3349518"/>
          </a:xfrm>
        </p:grpSpPr>
        <p:sp>
          <p:nvSpPr>
            <p:cNvPr id="16" name="Freeform: Shape 15">
              <a:extLst>
                <a:ext uri="{FF2B5EF4-FFF2-40B4-BE49-F238E27FC236}">
                  <a16:creationId xmlns:a16="http://schemas.microsoft.com/office/drawing/2014/main" id="{1EC7E917-E00E-4F17-A6FD-C06E2A0E63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692844" y="-3086"/>
              <a:ext cx="1326111" cy="59760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7" name="Freeform: Shape 16">
              <a:extLst>
                <a:ext uri="{FF2B5EF4-FFF2-40B4-BE49-F238E27FC236}">
                  <a16:creationId xmlns:a16="http://schemas.microsoft.com/office/drawing/2014/main" id="{5DC22FD5-AD33-49ED-BA45-6B1575AE9A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94" y="15241"/>
              <a:ext cx="2190406" cy="3331191"/>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8" name="Freeform: Shape 17">
              <a:extLst>
                <a:ext uri="{FF2B5EF4-FFF2-40B4-BE49-F238E27FC236}">
                  <a16:creationId xmlns:a16="http://schemas.microsoft.com/office/drawing/2014/main" id="{3CE6B6BE-6BA0-4FA9-9357-11CF01DD73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15178"/>
              <a:ext cx="1978674" cy="307495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9" name="Freeform: Shape 18">
              <a:extLst>
                <a:ext uri="{FF2B5EF4-FFF2-40B4-BE49-F238E27FC236}">
                  <a16:creationId xmlns:a16="http://schemas.microsoft.com/office/drawing/2014/main" id="{61E614B3-1BDA-44CE-95AD-B3761310B3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92" y="15178"/>
              <a:ext cx="1566146" cy="2737264"/>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0" name="Freeform: Shape 19">
              <a:extLst>
                <a:ext uri="{FF2B5EF4-FFF2-40B4-BE49-F238E27FC236}">
                  <a16:creationId xmlns:a16="http://schemas.microsoft.com/office/drawing/2014/main" id="{5314DAA0-3957-4D55-A6E3-D3E50D538E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15178"/>
              <a:ext cx="1368431" cy="2644975"/>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1" name="Freeform: Shape 20">
              <a:extLst>
                <a:ext uri="{FF2B5EF4-FFF2-40B4-BE49-F238E27FC236}">
                  <a16:creationId xmlns:a16="http://schemas.microsoft.com/office/drawing/2014/main" id="{CAF505DE-53C7-4F00-9B3B-FEF811F6D2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825" y="543780"/>
              <a:ext cx="494287" cy="1905590"/>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2" name="Freeform: Shape 21">
              <a:extLst>
                <a:ext uri="{FF2B5EF4-FFF2-40B4-BE49-F238E27FC236}">
                  <a16:creationId xmlns:a16="http://schemas.microsoft.com/office/drawing/2014/main" id="{98F8A569-D303-4FE8-8507-C7FA3E9055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672286"/>
              <a:ext cx="396930" cy="1690303"/>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3" name="Freeform: Shape 22">
              <a:extLst>
                <a:ext uri="{FF2B5EF4-FFF2-40B4-BE49-F238E27FC236}">
                  <a16:creationId xmlns:a16="http://schemas.microsoft.com/office/drawing/2014/main" id="{E34BA33D-B77C-4F97-90ED-55051362CC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002" y="881264"/>
              <a:ext cx="258791" cy="1336561"/>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sp>
        <p:nvSpPr>
          <p:cNvPr id="2" name="Title 1">
            <a:extLst>
              <a:ext uri="{FF2B5EF4-FFF2-40B4-BE49-F238E27FC236}">
                <a16:creationId xmlns:a16="http://schemas.microsoft.com/office/drawing/2014/main" id="{7CA07148-3CE4-416D-88A9-D09C4F23B655}"/>
              </a:ext>
            </a:extLst>
          </p:cNvPr>
          <p:cNvSpPr>
            <a:spLocks noGrp="1"/>
          </p:cNvSpPr>
          <p:nvPr>
            <p:ph type="title"/>
          </p:nvPr>
        </p:nvSpPr>
        <p:spPr>
          <a:xfrm>
            <a:off x="2041608" y="466185"/>
            <a:ext cx="9988166" cy="1500891"/>
          </a:xfrm>
        </p:spPr>
        <p:txBody>
          <a:bodyPr>
            <a:normAutofit/>
          </a:bodyPr>
          <a:lstStyle/>
          <a:p>
            <a:r>
              <a:rPr lang="en-US" dirty="0"/>
              <a:t>Inspection Variance Department	</a:t>
            </a:r>
          </a:p>
        </p:txBody>
      </p:sp>
      <p:grpSp>
        <p:nvGrpSpPr>
          <p:cNvPr id="25" name="Bottom Right">
            <a:extLst>
              <a:ext uri="{FF2B5EF4-FFF2-40B4-BE49-F238E27FC236}">
                <a16:creationId xmlns:a16="http://schemas.microsoft.com/office/drawing/2014/main" id="{ADB812D4-854E-4DD6-A613-797C10E7522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974976" y="3278144"/>
            <a:ext cx="4211600" cy="3581399"/>
            <a:chOff x="7980400" y="3276601"/>
            <a:chExt cx="4211600" cy="3581399"/>
          </a:xfrm>
        </p:grpSpPr>
        <p:grpSp>
          <p:nvGrpSpPr>
            <p:cNvPr id="26" name="Graphic 157">
              <a:extLst>
                <a:ext uri="{FF2B5EF4-FFF2-40B4-BE49-F238E27FC236}">
                  <a16:creationId xmlns:a16="http://schemas.microsoft.com/office/drawing/2014/main" id="{D97CFE60-FA19-428A-A02C-B541878C9BA2}"/>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8662740" y="3276601"/>
              <a:ext cx="3529260" cy="3581396"/>
              <a:chOff x="4114800" y="1423987"/>
              <a:chExt cx="3961542" cy="4007547"/>
            </a:xfrm>
            <a:noFill/>
          </p:grpSpPr>
          <p:sp>
            <p:nvSpPr>
              <p:cNvPr id="28" name="Freeform: Shape 27">
                <a:extLst>
                  <a:ext uri="{FF2B5EF4-FFF2-40B4-BE49-F238E27FC236}">
                    <a16:creationId xmlns:a16="http://schemas.microsoft.com/office/drawing/2014/main" id="{0562F5F8-0562-4FE0-B3AD-5E49C1B618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9" name="Freeform: Shape 28">
                <a:extLst>
                  <a:ext uri="{FF2B5EF4-FFF2-40B4-BE49-F238E27FC236}">
                    <a16:creationId xmlns:a16="http://schemas.microsoft.com/office/drawing/2014/main" id="{E32D6A65-08E4-4AF8-AEE6-F180D12FBA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0" name="Freeform: Shape 29">
                <a:extLst>
                  <a:ext uri="{FF2B5EF4-FFF2-40B4-BE49-F238E27FC236}">
                    <a16:creationId xmlns:a16="http://schemas.microsoft.com/office/drawing/2014/main" id="{BB7FDAC0-E6E6-4AB4-8235-A23232BCC9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1" name="Freeform: Shape 30">
                <a:extLst>
                  <a:ext uri="{FF2B5EF4-FFF2-40B4-BE49-F238E27FC236}">
                    <a16:creationId xmlns:a16="http://schemas.microsoft.com/office/drawing/2014/main" id="{ADF11930-DCC4-4A0E-9F9D-68BE143483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2" name="Freeform: Shape 31">
                <a:extLst>
                  <a:ext uri="{FF2B5EF4-FFF2-40B4-BE49-F238E27FC236}">
                    <a16:creationId xmlns:a16="http://schemas.microsoft.com/office/drawing/2014/main" id="{6D85B5BC-031D-4CF5-9B96-5A3063EA8B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3" name="Freeform: Shape 32">
                <a:extLst>
                  <a:ext uri="{FF2B5EF4-FFF2-40B4-BE49-F238E27FC236}">
                    <a16:creationId xmlns:a16="http://schemas.microsoft.com/office/drawing/2014/main" id="{DB23B211-EDE9-44BA-A81A-C5DC3F886D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4" name="Freeform: Shape 33">
                <a:extLst>
                  <a:ext uri="{FF2B5EF4-FFF2-40B4-BE49-F238E27FC236}">
                    <a16:creationId xmlns:a16="http://schemas.microsoft.com/office/drawing/2014/main" id="{42C80F66-435F-46CD-BC2E-3EA62444F4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sp>
          <p:nvSpPr>
            <p:cNvPr id="27" name="Freeform: Shape 26">
              <a:extLst>
                <a:ext uri="{FF2B5EF4-FFF2-40B4-BE49-F238E27FC236}">
                  <a16:creationId xmlns:a16="http://schemas.microsoft.com/office/drawing/2014/main" id="{C5A2D0DC-5F34-44DC-9930-8C7B42BFEE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sp>
        <p:nvSpPr>
          <p:cNvPr id="4" name="Slide Number Placeholder 3">
            <a:extLst>
              <a:ext uri="{FF2B5EF4-FFF2-40B4-BE49-F238E27FC236}">
                <a16:creationId xmlns:a16="http://schemas.microsoft.com/office/drawing/2014/main" id="{3169F131-8872-45A1-8CC8-5CC999EFA9F3}"/>
              </a:ext>
            </a:extLst>
          </p:cNvPr>
          <p:cNvSpPr>
            <a:spLocks noGrp="1"/>
          </p:cNvSpPr>
          <p:nvPr>
            <p:ph type="sldNum" sz="quarter" idx="12"/>
          </p:nvPr>
        </p:nvSpPr>
        <p:spPr>
          <a:xfrm>
            <a:off x="9906000" y="6356350"/>
            <a:ext cx="1447800" cy="365125"/>
          </a:xfrm>
        </p:spPr>
        <p:txBody>
          <a:bodyPr>
            <a:normAutofit/>
          </a:bodyPr>
          <a:lstStyle/>
          <a:p>
            <a:pPr>
              <a:spcAft>
                <a:spcPts val="600"/>
              </a:spcAft>
            </a:pPr>
            <a:fld id="{FEE1F928-5C4D-E646-AC43-363D196F6E9E}" type="slidenum">
              <a:rPr lang="en-US" smtClean="0"/>
              <a:pPr>
                <a:spcAft>
                  <a:spcPts val="600"/>
                </a:spcAft>
              </a:pPr>
              <a:t>17</a:t>
            </a:fld>
            <a:endParaRPr lang="en-US"/>
          </a:p>
        </p:txBody>
      </p:sp>
      <p:graphicFrame>
        <p:nvGraphicFramePr>
          <p:cNvPr id="6" name="Content Placeholder 2">
            <a:extLst>
              <a:ext uri="{FF2B5EF4-FFF2-40B4-BE49-F238E27FC236}">
                <a16:creationId xmlns:a16="http://schemas.microsoft.com/office/drawing/2014/main" id="{E4A3A194-64DA-8B38-B4BB-7A54953E45AE}"/>
              </a:ext>
            </a:extLst>
          </p:cNvPr>
          <p:cNvGraphicFramePr>
            <a:graphicFrameLocks noGrp="1"/>
          </p:cNvGraphicFramePr>
          <p:nvPr>
            <p:ph idx="1"/>
            <p:extLst>
              <p:ext uri="{D42A27DB-BD31-4B8C-83A1-F6EECF244321}">
                <p14:modId xmlns:p14="http://schemas.microsoft.com/office/powerpoint/2010/main" val="160889568"/>
              </p:ext>
            </p:extLst>
          </p:nvPr>
        </p:nvGraphicFramePr>
        <p:xfrm>
          <a:off x="838200" y="2416477"/>
          <a:ext cx="10515600" cy="376048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005575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7" name="Rectangle 406">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409" name="Rectangle 408">
            <a:extLst>
              <a:ext uri="{FF2B5EF4-FFF2-40B4-BE49-F238E27FC236}">
                <a16:creationId xmlns:a16="http://schemas.microsoft.com/office/drawing/2014/main" id="{37962AE0-6A1C-4B76-9D52-10E5E6D7D3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grpSp>
        <p:nvGrpSpPr>
          <p:cNvPr id="411" name="Top left">
            <a:extLst>
              <a:ext uri="{FF2B5EF4-FFF2-40B4-BE49-F238E27FC236}">
                <a16:creationId xmlns:a16="http://schemas.microsoft.com/office/drawing/2014/main" id="{32D15CB3-AC64-41F7-86F8-22A111F3DC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25" y="-1543"/>
            <a:ext cx="2198951" cy="3349518"/>
            <a:chOff x="10849" y="-3086"/>
            <a:chExt cx="2198951" cy="3349518"/>
          </a:xfrm>
        </p:grpSpPr>
        <p:sp>
          <p:nvSpPr>
            <p:cNvPr id="412" name="Freeform: Shape 411">
              <a:extLst>
                <a:ext uri="{FF2B5EF4-FFF2-40B4-BE49-F238E27FC236}">
                  <a16:creationId xmlns:a16="http://schemas.microsoft.com/office/drawing/2014/main" id="{9B8FAC53-55F6-4B51-8FAD-977E5E7D7E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692844" y="-3086"/>
              <a:ext cx="1326111" cy="59760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chemeClr val="tx1">
                    <a:lumMod val="65000"/>
                    <a:lumOff val="35000"/>
                  </a:schemeClr>
                </a:solidFill>
                <a:latin typeface="AvenirNext LT Pro Medium" panose="020B0504020202020204" pitchFamily="34" charset="0"/>
              </a:endParaRPr>
            </a:p>
          </p:txBody>
        </p:sp>
        <p:sp>
          <p:nvSpPr>
            <p:cNvPr id="413" name="Freeform: Shape 412">
              <a:extLst>
                <a:ext uri="{FF2B5EF4-FFF2-40B4-BE49-F238E27FC236}">
                  <a16:creationId xmlns:a16="http://schemas.microsoft.com/office/drawing/2014/main" id="{BC29D267-CD4D-4FD7-8F45-1C8FB4235A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94" y="15241"/>
              <a:ext cx="2190406" cy="3331191"/>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14" name="Freeform: Shape 413">
              <a:extLst>
                <a:ext uri="{FF2B5EF4-FFF2-40B4-BE49-F238E27FC236}">
                  <a16:creationId xmlns:a16="http://schemas.microsoft.com/office/drawing/2014/main" id="{0EFC9A2B-D1CA-4247-836D-EAB80EB5ED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15178"/>
              <a:ext cx="1978674" cy="307495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15" name="Freeform: Shape 414">
              <a:extLst>
                <a:ext uri="{FF2B5EF4-FFF2-40B4-BE49-F238E27FC236}">
                  <a16:creationId xmlns:a16="http://schemas.microsoft.com/office/drawing/2014/main" id="{F4F9AB28-B3F0-425B-8E51-E16DDB8536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92" y="15178"/>
              <a:ext cx="1566146" cy="2737264"/>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16" name="Freeform: Shape 415">
              <a:extLst>
                <a:ext uri="{FF2B5EF4-FFF2-40B4-BE49-F238E27FC236}">
                  <a16:creationId xmlns:a16="http://schemas.microsoft.com/office/drawing/2014/main" id="{891B00CE-2CF5-4DF1-A345-4516E2E83D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15178"/>
              <a:ext cx="1368431" cy="2644975"/>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17" name="Freeform: Shape 416">
              <a:extLst>
                <a:ext uri="{FF2B5EF4-FFF2-40B4-BE49-F238E27FC236}">
                  <a16:creationId xmlns:a16="http://schemas.microsoft.com/office/drawing/2014/main" id="{8B332657-F1E9-428F-BA70-8DD848E553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825" y="543780"/>
              <a:ext cx="494287" cy="1905590"/>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18" name="Freeform: Shape 417">
              <a:extLst>
                <a:ext uri="{FF2B5EF4-FFF2-40B4-BE49-F238E27FC236}">
                  <a16:creationId xmlns:a16="http://schemas.microsoft.com/office/drawing/2014/main" id="{766A6EF8-94C7-4127-9EF9-584AD6885B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672286"/>
              <a:ext cx="396930" cy="1690303"/>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19" name="Freeform: Shape 418">
              <a:extLst>
                <a:ext uri="{FF2B5EF4-FFF2-40B4-BE49-F238E27FC236}">
                  <a16:creationId xmlns:a16="http://schemas.microsoft.com/office/drawing/2014/main" id="{3B1C2001-8549-4C7B-86AB-049B0C99EF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002" y="881264"/>
              <a:ext cx="258791" cy="1336561"/>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sp>
        <p:nvSpPr>
          <p:cNvPr id="2" name="Title 1">
            <a:extLst>
              <a:ext uri="{FF2B5EF4-FFF2-40B4-BE49-F238E27FC236}">
                <a16:creationId xmlns:a16="http://schemas.microsoft.com/office/drawing/2014/main" id="{375512ED-04DC-4DC5-9628-3EFE472D13B1}"/>
              </a:ext>
            </a:extLst>
          </p:cNvPr>
          <p:cNvSpPr>
            <a:spLocks noGrp="1"/>
          </p:cNvSpPr>
          <p:nvPr>
            <p:ph type="title"/>
          </p:nvPr>
        </p:nvSpPr>
        <p:spPr>
          <a:xfrm>
            <a:off x="1350475" y="346858"/>
            <a:ext cx="9988166" cy="1499401"/>
          </a:xfrm>
        </p:spPr>
        <p:txBody>
          <a:bodyPr>
            <a:normAutofit/>
          </a:bodyPr>
          <a:lstStyle/>
          <a:p>
            <a:pPr algn="ctr"/>
            <a:r>
              <a:rPr lang="en-US" dirty="0"/>
              <a:t>How we estimate minimum limits</a:t>
            </a:r>
          </a:p>
        </p:txBody>
      </p:sp>
      <p:grpSp>
        <p:nvGrpSpPr>
          <p:cNvPr id="421" name="Bottom Right">
            <a:extLst>
              <a:ext uri="{FF2B5EF4-FFF2-40B4-BE49-F238E27FC236}">
                <a16:creationId xmlns:a16="http://schemas.microsoft.com/office/drawing/2014/main" id="{921D9B61-CDA2-49D1-82AA-534691496FE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974976" y="3278144"/>
            <a:ext cx="4211600" cy="3581399"/>
            <a:chOff x="7980400" y="3276601"/>
            <a:chExt cx="4211600" cy="3581399"/>
          </a:xfrm>
        </p:grpSpPr>
        <p:grpSp>
          <p:nvGrpSpPr>
            <p:cNvPr id="422" name="Graphic 157">
              <a:extLst>
                <a:ext uri="{FF2B5EF4-FFF2-40B4-BE49-F238E27FC236}">
                  <a16:creationId xmlns:a16="http://schemas.microsoft.com/office/drawing/2014/main" id="{A202591B-301C-460E-801A-4C116AC08CD7}"/>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8662740" y="3276601"/>
              <a:ext cx="3529260" cy="3581396"/>
              <a:chOff x="4114800" y="1423987"/>
              <a:chExt cx="3961542" cy="4007547"/>
            </a:xfrm>
            <a:noFill/>
          </p:grpSpPr>
          <p:sp>
            <p:nvSpPr>
              <p:cNvPr id="424" name="Freeform: Shape 423">
                <a:extLst>
                  <a:ext uri="{FF2B5EF4-FFF2-40B4-BE49-F238E27FC236}">
                    <a16:creationId xmlns:a16="http://schemas.microsoft.com/office/drawing/2014/main" id="{257EC7EC-4934-4A65-B3AA-6AE3BD0739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25" name="Freeform: Shape 424">
                <a:extLst>
                  <a:ext uri="{FF2B5EF4-FFF2-40B4-BE49-F238E27FC236}">
                    <a16:creationId xmlns:a16="http://schemas.microsoft.com/office/drawing/2014/main" id="{201FEC27-F3E2-41E5-8C3B-FF66A13D84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26" name="Freeform: Shape 425">
                <a:extLst>
                  <a:ext uri="{FF2B5EF4-FFF2-40B4-BE49-F238E27FC236}">
                    <a16:creationId xmlns:a16="http://schemas.microsoft.com/office/drawing/2014/main" id="{CBFE67A7-A995-43D6-8414-EBB2A758A0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27" name="Freeform: Shape 426">
                <a:extLst>
                  <a:ext uri="{FF2B5EF4-FFF2-40B4-BE49-F238E27FC236}">
                    <a16:creationId xmlns:a16="http://schemas.microsoft.com/office/drawing/2014/main" id="{6DB28E40-FF5E-459D-B516-A16554BBBF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28" name="Freeform: Shape 427">
                <a:extLst>
                  <a:ext uri="{FF2B5EF4-FFF2-40B4-BE49-F238E27FC236}">
                    <a16:creationId xmlns:a16="http://schemas.microsoft.com/office/drawing/2014/main" id="{9724247A-6615-4D27-80F0-3392762826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29" name="Freeform: Shape 428">
                <a:extLst>
                  <a:ext uri="{FF2B5EF4-FFF2-40B4-BE49-F238E27FC236}">
                    <a16:creationId xmlns:a16="http://schemas.microsoft.com/office/drawing/2014/main" id="{495168B2-CEF6-486B-AD0C-D063CDD988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30" name="Freeform: Shape 429">
                <a:extLst>
                  <a:ext uri="{FF2B5EF4-FFF2-40B4-BE49-F238E27FC236}">
                    <a16:creationId xmlns:a16="http://schemas.microsoft.com/office/drawing/2014/main" id="{E27C133D-9749-4B34-9018-29F3FF86C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sp>
          <p:nvSpPr>
            <p:cNvPr id="423" name="Freeform: Shape 422">
              <a:extLst>
                <a:ext uri="{FF2B5EF4-FFF2-40B4-BE49-F238E27FC236}">
                  <a16:creationId xmlns:a16="http://schemas.microsoft.com/office/drawing/2014/main" id="{10388060-18B7-4BD6-A3C5-F6B8E1467E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sp>
        <p:nvSpPr>
          <p:cNvPr id="4" name="Slide Number Placeholder 3">
            <a:extLst>
              <a:ext uri="{FF2B5EF4-FFF2-40B4-BE49-F238E27FC236}">
                <a16:creationId xmlns:a16="http://schemas.microsoft.com/office/drawing/2014/main" id="{E2362FED-2F17-4803-94D8-603B814C3D0D}"/>
              </a:ext>
            </a:extLst>
          </p:cNvPr>
          <p:cNvSpPr>
            <a:spLocks noGrp="1"/>
          </p:cNvSpPr>
          <p:nvPr>
            <p:ph type="sldNum" sz="quarter" idx="12"/>
          </p:nvPr>
        </p:nvSpPr>
        <p:spPr>
          <a:xfrm>
            <a:off x="9906000" y="6356350"/>
            <a:ext cx="1447800" cy="365125"/>
          </a:xfrm>
        </p:spPr>
        <p:txBody>
          <a:bodyPr>
            <a:normAutofit/>
          </a:bodyPr>
          <a:lstStyle/>
          <a:p>
            <a:pPr>
              <a:spcAft>
                <a:spcPts val="600"/>
              </a:spcAft>
            </a:pPr>
            <a:fld id="{FEE1F928-5C4D-E646-AC43-363D196F6E9E}" type="slidenum">
              <a:rPr lang="en-US" smtClean="0"/>
              <a:pPr>
                <a:spcAft>
                  <a:spcPts val="600"/>
                </a:spcAft>
              </a:pPr>
              <a:t>18</a:t>
            </a:fld>
            <a:endParaRPr lang="en-US"/>
          </a:p>
        </p:txBody>
      </p:sp>
      <p:graphicFrame>
        <p:nvGraphicFramePr>
          <p:cNvPr id="55" name="Content Placeholder 2">
            <a:extLst>
              <a:ext uri="{FF2B5EF4-FFF2-40B4-BE49-F238E27FC236}">
                <a16:creationId xmlns:a16="http://schemas.microsoft.com/office/drawing/2014/main" id="{583F0152-C5D7-8D84-25F1-0761A29B65DE}"/>
              </a:ext>
            </a:extLst>
          </p:cNvPr>
          <p:cNvGraphicFramePr>
            <a:graphicFrameLocks noGrp="1"/>
          </p:cNvGraphicFramePr>
          <p:nvPr>
            <p:ph idx="1"/>
            <p:extLst>
              <p:ext uri="{D42A27DB-BD31-4B8C-83A1-F6EECF244321}">
                <p14:modId xmlns:p14="http://schemas.microsoft.com/office/powerpoint/2010/main" val="2769680348"/>
              </p:ext>
            </p:extLst>
          </p:nvPr>
        </p:nvGraphicFramePr>
        <p:xfrm>
          <a:off x="402355" y="1863174"/>
          <a:ext cx="11153356" cy="427605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374323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C3BAE7-ABFF-4AF7-B9C9-D9AE8AD6616E}"/>
              </a:ext>
            </a:extLst>
          </p:cNvPr>
          <p:cNvPicPr>
            <a:picLocks noChangeAspect="1"/>
          </p:cNvPicPr>
          <p:nvPr/>
        </p:nvPicPr>
        <p:blipFill>
          <a:blip r:embed="rId2"/>
          <a:stretch>
            <a:fillRect/>
          </a:stretch>
        </p:blipFill>
        <p:spPr>
          <a:xfrm>
            <a:off x="4013814" y="643467"/>
            <a:ext cx="4164371" cy="5571066"/>
          </a:xfrm>
          <a:prstGeom prst="rect">
            <a:avLst/>
          </a:prstGeom>
        </p:spPr>
      </p:pic>
    </p:spTree>
    <p:extLst>
      <p:ext uri="{BB962C8B-B14F-4D97-AF65-F5344CB8AC3E}">
        <p14:creationId xmlns:p14="http://schemas.microsoft.com/office/powerpoint/2010/main" val="8056991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6016" name="Rectangle 76018">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76017" name="Rectangle 76020">
            <a:extLst>
              <a:ext uri="{FF2B5EF4-FFF2-40B4-BE49-F238E27FC236}">
                <a16:creationId xmlns:a16="http://schemas.microsoft.com/office/drawing/2014/main" id="{37962AE0-6A1C-4B76-9D52-10E5E6D7D3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grpSp>
        <p:nvGrpSpPr>
          <p:cNvPr id="76018" name="Top left">
            <a:extLst>
              <a:ext uri="{FF2B5EF4-FFF2-40B4-BE49-F238E27FC236}">
                <a16:creationId xmlns:a16="http://schemas.microsoft.com/office/drawing/2014/main" id="{32D15CB3-AC64-41F7-86F8-22A111F3DC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25" y="-1543"/>
            <a:ext cx="2198951" cy="3349518"/>
            <a:chOff x="10849" y="-3086"/>
            <a:chExt cx="2198951" cy="3349518"/>
          </a:xfrm>
        </p:grpSpPr>
        <p:sp>
          <p:nvSpPr>
            <p:cNvPr id="76024" name="Freeform: Shape 76023">
              <a:extLst>
                <a:ext uri="{FF2B5EF4-FFF2-40B4-BE49-F238E27FC236}">
                  <a16:creationId xmlns:a16="http://schemas.microsoft.com/office/drawing/2014/main" id="{9B8FAC53-55F6-4B51-8FAD-977E5E7D7E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692844" y="-3086"/>
              <a:ext cx="1326111" cy="59760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chemeClr val="tx1">
                    <a:lumMod val="65000"/>
                    <a:lumOff val="35000"/>
                  </a:schemeClr>
                </a:solidFill>
                <a:latin typeface="AvenirNext LT Pro Medium" panose="020B0504020202020204" pitchFamily="34" charset="0"/>
              </a:endParaRPr>
            </a:p>
          </p:txBody>
        </p:sp>
        <p:sp>
          <p:nvSpPr>
            <p:cNvPr id="76025" name="Freeform: Shape 76024">
              <a:extLst>
                <a:ext uri="{FF2B5EF4-FFF2-40B4-BE49-F238E27FC236}">
                  <a16:creationId xmlns:a16="http://schemas.microsoft.com/office/drawing/2014/main" id="{BC29D267-CD4D-4FD7-8F45-1C8FB4235A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94" y="15241"/>
              <a:ext cx="2190406" cy="3331191"/>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76026" name="Freeform: Shape 76025">
              <a:extLst>
                <a:ext uri="{FF2B5EF4-FFF2-40B4-BE49-F238E27FC236}">
                  <a16:creationId xmlns:a16="http://schemas.microsoft.com/office/drawing/2014/main" id="{0EFC9A2B-D1CA-4247-836D-EAB80EB5ED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15178"/>
              <a:ext cx="1978674" cy="307495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76027" name="Freeform: Shape 76026">
              <a:extLst>
                <a:ext uri="{FF2B5EF4-FFF2-40B4-BE49-F238E27FC236}">
                  <a16:creationId xmlns:a16="http://schemas.microsoft.com/office/drawing/2014/main" id="{F4F9AB28-B3F0-425B-8E51-E16DDB8536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92" y="15178"/>
              <a:ext cx="1566146" cy="2737264"/>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76028" name="Freeform: Shape 76027">
              <a:extLst>
                <a:ext uri="{FF2B5EF4-FFF2-40B4-BE49-F238E27FC236}">
                  <a16:creationId xmlns:a16="http://schemas.microsoft.com/office/drawing/2014/main" id="{891B00CE-2CF5-4DF1-A345-4516E2E83D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15178"/>
              <a:ext cx="1368431" cy="2644975"/>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76029" name="Freeform: Shape 76028">
              <a:extLst>
                <a:ext uri="{FF2B5EF4-FFF2-40B4-BE49-F238E27FC236}">
                  <a16:creationId xmlns:a16="http://schemas.microsoft.com/office/drawing/2014/main" id="{8B332657-F1E9-428F-BA70-8DD848E553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825" y="543780"/>
              <a:ext cx="494287" cy="1905590"/>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76030" name="Freeform: Shape 76029">
              <a:extLst>
                <a:ext uri="{FF2B5EF4-FFF2-40B4-BE49-F238E27FC236}">
                  <a16:creationId xmlns:a16="http://schemas.microsoft.com/office/drawing/2014/main" id="{766A6EF8-94C7-4127-9EF9-584AD6885B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672286"/>
              <a:ext cx="396930" cy="1690303"/>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76031" name="Freeform: Shape 76030">
              <a:extLst>
                <a:ext uri="{FF2B5EF4-FFF2-40B4-BE49-F238E27FC236}">
                  <a16:creationId xmlns:a16="http://schemas.microsoft.com/office/drawing/2014/main" id="{3B1C2001-8549-4C7B-86AB-049B0C99EF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002" y="881264"/>
              <a:ext cx="258791" cy="1336561"/>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sp>
        <p:nvSpPr>
          <p:cNvPr id="75778" name="Rectangle 2"/>
          <p:cNvSpPr>
            <a:spLocks noGrp="1"/>
          </p:cNvSpPr>
          <p:nvPr>
            <p:ph type="title"/>
          </p:nvPr>
        </p:nvSpPr>
        <p:spPr bwMode="auto">
          <a:xfrm>
            <a:off x="1271333" y="68368"/>
            <a:ext cx="9988166" cy="1499401"/>
          </a:xfrm>
        </p:spPr>
        <p:txBody>
          <a:bodyPr vert="horz" lIns="91440" tIns="45720" rIns="91440" bIns="45720" numCol="1" rtlCol="0" anchorCtr="0" compatLnSpc="1">
            <a:prstTxWarp prst="textNoShape">
              <a:avLst/>
            </a:prstTxWarp>
            <a:normAutofit/>
          </a:bodyPr>
          <a:lstStyle/>
          <a:p>
            <a:pPr algn="ctr" eaLnBrk="1" hangingPunct="1">
              <a:defRPr/>
            </a:pPr>
            <a:r>
              <a:rPr lang="en-US" dirty="0">
                <a:latin typeface="Arial" panose="020B0604020202020204" pitchFamily="34" charset="0"/>
                <a:cs typeface="Arial" panose="020B0604020202020204" pitchFamily="34" charset="0"/>
              </a:rPr>
              <a:t>BOARD OF DIRECTORS</a:t>
            </a:r>
          </a:p>
        </p:txBody>
      </p:sp>
      <p:grpSp>
        <p:nvGrpSpPr>
          <p:cNvPr id="76020" name="Bottom Right">
            <a:extLst>
              <a:ext uri="{FF2B5EF4-FFF2-40B4-BE49-F238E27FC236}">
                <a16:creationId xmlns:a16="http://schemas.microsoft.com/office/drawing/2014/main" id="{921D9B61-CDA2-49D1-82AA-534691496FE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974976" y="3278144"/>
            <a:ext cx="4211600" cy="3581399"/>
            <a:chOff x="7980400" y="3276601"/>
            <a:chExt cx="4211600" cy="3581399"/>
          </a:xfrm>
        </p:grpSpPr>
        <p:grpSp>
          <p:nvGrpSpPr>
            <p:cNvPr id="76034" name="Graphic 157">
              <a:extLst>
                <a:ext uri="{FF2B5EF4-FFF2-40B4-BE49-F238E27FC236}">
                  <a16:creationId xmlns:a16="http://schemas.microsoft.com/office/drawing/2014/main" id="{A202591B-301C-460E-801A-4C116AC08CD7}"/>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8662740" y="3276601"/>
              <a:ext cx="3529260" cy="3581396"/>
              <a:chOff x="4114800" y="1423987"/>
              <a:chExt cx="3961542" cy="4007547"/>
            </a:xfrm>
            <a:noFill/>
          </p:grpSpPr>
          <p:sp>
            <p:nvSpPr>
              <p:cNvPr id="76036" name="Freeform: Shape 76035">
                <a:extLst>
                  <a:ext uri="{FF2B5EF4-FFF2-40B4-BE49-F238E27FC236}">
                    <a16:creationId xmlns:a16="http://schemas.microsoft.com/office/drawing/2014/main" id="{257EC7EC-4934-4A65-B3AA-6AE3BD0739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76037" name="Freeform: Shape 76036">
                <a:extLst>
                  <a:ext uri="{FF2B5EF4-FFF2-40B4-BE49-F238E27FC236}">
                    <a16:creationId xmlns:a16="http://schemas.microsoft.com/office/drawing/2014/main" id="{201FEC27-F3E2-41E5-8C3B-FF66A13D84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76038" name="Freeform: Shape 76037">
                <a:extLst>
                  <a:ext uri="{FF2B5EF4-FFF2-40B4-BE49-F238E27FC236}">
                    <a16:creationId xmlns:a16="http://schemas.microsoft.com/office/drawing/2014/main" id="{CBFE67A7-A995-43D6-8414-EBB2A758A0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76039" name="Freeform: Shape 76038">
                <a:extLst>
                  <a:ext uri="{FF2B5EF4-FFF2-40B4-BE49-F238E27FC236}">
                    <a16:creationId xmlns:a16="http://schemas.microsoft.com/office/drawing/2014/main" id="{6DB28E40-FF5E-459D-B516-A16554BBBF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76040" name="Freeform: Shape 76039">
                <a:extLst>
                  <a:ext uri="{FF2B5EF4-FFF2-40B4-BE49-F238E27FC236}">
                    <a16:creationId xmlns:a16="http://schemas.microsoft.com/office/drawing/2014/main" id="{9724247A-6615-4D27-80F0-3392762826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76041" name="Freeform: Shape 76040">
                <a:extLst>
                  <a:ext uri="{FF2B5EF4-FFF2-40B4-BE49-F238E27FC236}">
                    <a16:creationId xmlns:a16="http://schemas.microsoft.com/office/drawing/2014/main" id="{495168B2-CEF6-486B-AD0C-D063CDD988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76042" name="Freeform: Shape 76041">
                <a:extLst>
                  <a:ext uri="{FF2B5EF4-FFF2-40B4-BE49-F238E27FC236}">
                    <a16:creationId xmlns:a16="http://schemas.microsoft.com/office/drawing/2014/main" id="{E27C133D-9749-4B34-9018-29F3FF86C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sp>
          <p:nvSpPr>
            <p:cNvPr id="76035" name="Freeform: Shape 76034">
              <a:extLst>
                <a:ext uri="{FF2B5EF4-FFF2-40B4-BE49-F238E27FC236}">
                  <a16:creationId xmlns:a16="http://schemas.microsoft.com/office/drawing/2014/main" id="{10388060-18B7-4BD6-A3C5-F6B8E1467E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aphicFrame>
        <p:nvGraphicFramePr>
          <p:cNvPr id="75833" name="Rectangle 3">
            <a:extLst>
              <a:ext uri="{FF2B5EF4-FFF2-40B4-BE49-F238E27FC236}">
                <a16:creationId xmlns:a16="http://schemas.microsoft.com/office/drawing/2014/main" id="{BA7C537C-02B7-EE8C-3FCD-786AAE91AA27}"/>
              </a:ext>
            </a:extLst>
          </p:cNvPr>
          <p:cNvGraphicFramePr/>
          <p:nvPr>
            <p:extLst>
              <p:ext uri="{D42A27DB-BD31-4B8C-83A1-F6EECF244321}">
                <p14:modId xmlns:p14="http://schemas.microsoft.com/office/powerpoint/2010/main" val="3412604360"/>
              </p:ext>
            </p:extLst>
          </p:nvPr>
        </p:nvGraphicFramePr>
        <p:xfrm>
          <a:off x="600306" y="1667827"/>
          <a:ext cx="10982090" cy="48360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0" name="Rectangle 37">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11" name="Rectangle 39">
            <a:extLst>
              <a:ext uri="{FF2B5EF4-FFF2-40B4-BE49-F238E27FC236}">
                <a16:creationId xmlns:a16="http://schemas.microsoft.com/office/drawing/2014/main" id="{37962AE0-6A1C-4B76-9D52-10E5E6D7D3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grpSp>
        <p:nvGrpSpPr>
          <p:cNvPr id="112" name="Top left">
            <a:extLst>
              <a:ext uri="{FF2B5EF4-FFF2-40B4-BE49-F238E27FC236}">
                <a16:creationId xmlns:a16="http://schemas.microsoft.com/office/drawing/2014/main" id="{465E612B-616F-44E5-A649-F2B268BA35C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25" y="-1543"/>
            <a:ext cx="2198951" cy="3349518"/>
            <a:chOff x="10849" y="-3086"/>
            <a:chExt cx="2198951" cy="3349518"/>
          </a:xfrm>
        </p:grpSpPr>
        <p:sp>
          <p:nvSpPr>
            <p:cNvPr id="43" name="Freeform: Shape 42">
              <a:extLst>
                <a:ext uri="{FF2B5EF4-FFF2-40B4-BE49-F238E27FC236}">
                  <a16:creationId xmlns:a16="http://schemas.microsoft.com/office/drawing/2014/main" id="{1EC7E917-E00E-4F17-A6FD-C06E2A0E63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692844" y="-3086"/>
              <a:ext cx="1326111" cy="59760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chemeClr val="tx1">
                    <a:lumMod val="65000"/>
                    <a:lumOff val="35000"/>
                  </a:schemeClr>
                </a:solidFill>
                <a:latin typeface="AvenirNext LT Pro Medium" panose="020B0504020202020204" pitchFamily="34" charset="0"/>
              </a:endParaRPr>
            </a:p>
          </p:txBody>
        </p:sp>
        <p:sp>
          <p:nvSpPr>
            <p:cNvPr id="44" name="Freeform: Shape 43">
              <a:extLst>
                <a:ext uri="{FF2B5EF4-FFF2-40B4-BE49-F238E27FC236}">
                  <a16:creationId xmlns:a16="http://schemas.microsoft.com/office/drawing/2014/main" id="{5DC22FD5-AD33-49ED-BA45-6B1575AE9A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94" y="15241"/>
              <a:ext cx="2190406" cy="3331191"/>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5" name="Freeform: Shape 44">
              <a:extLst>
                <a:ext uri="{FF2B5EF4-FFF2-40B4-BE49-F238E27FC236}">
                  <a16:creationId xmlns:a16="http://schemas.microsoft.com/office/drawing/2014/main" id="{3CE6B6BE-6BA0-4FA9-9357-11CF01DD73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15178"/>
              <a:ext cx="1978674" cy="307495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6" name="Freeform: Shape 45">
              <a:extLst>
                <a:ext uri="{FF2B5EF4-FFF2-40B4-BE49-F238E27FC236}">
                  <a16:creationId xmlns:a16="http://schemas.microsoft.com/office/drawing/2014/main" id="{61E614B3-1BDA-44CE-95AD-B3761310B3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92" y="15178"/>
              <a:ext cx="1566146" cy="2737264"/>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7" name="Freeform: Shape 46">
              <a:extLst>
                <a:ext uri="{FF2B5EF4-FFF2-40B4-BE49-F238E27FC236}">
                  <a16:creationId xmlns:a16="http://schemas.microsoft.com/office/drawing/2014/main" id="{5314DAA0-3957-4D55-A6E3-D3E50D538E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15178"/>
              <a:ext cx="1368431" cy="2644975"/>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8" name="Freeform: Shape 47">
              <a:extLst>
                <a:ext uri="{FF2B5EF4-FFF2-40B4-BE49-F238E27FC236}">
                  <a16:creationId xmlns:a16="http://schemas.microsoft.com/office/drawing/2014/main" id="{CAF505DE-53C7-4F00-9B3B-FEF811F6D2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825" y="543780"/>
              <a:ext cx="494287" cy="1905590"/>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9" name="Freeform: Shape 48">
              <a:extLst>
                <a:ext uri="{FF2B5EF4-FFF2-40B4-BE49-F238E27FC236}">
                  <a16:creationId xmlns:a16="http://schemas.microsoft.com/office/drawing/2014/main" id="{98F8A569-D303-4FE8-8507-C7FA3E9055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672286"/>
              <a:ext cx="396930" cy="1690303"/>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50" name="Freeform: Shape 49">
              <a:extLst>
                <a:ext uri="{FF2B5EF4-FFF2-40B4-BE49-F238E27FC236}">
                  <a16:creationId xmlns:a16="http://schemas.microsoft.com/office/drawing/2014/main" id="{E34BA33D-B77C-4F97-90ED-55051362CC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002" y="881264"/>
              <a:ext cx="258791" cy="1336561"/>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sp>
        <p:nvSpPr>
          <p:cNvPr id="2" name="Title 1">
            <a:extLst>
              <a:ext uri="{FF2B5EF4-FFF2-40B4-BE49-F238E27FC236}">
                <a16:creationId xmlns:a16="http://schemas.microsoft.com/office/drawing/2014/main" id="{D5EAECD7-4DFF-4190-97D5-5D64B740544F}"/>
              </a:ext>
            </a:extLst>
          </p:cNvPr>
          <p:cNvSpPr>
            <a:spLocks noGrp="1"/>
          </p:cNvSpPr>
          <p:nvPr>
            <p:ph type="title"/>
          </p:nvPr>
        </p:nvSpPr>
        <p:spPr>
          <a:xfrm>
            <a:off x="1881854" y="622591"/>
            <a:ext cx="9988166" cy="1667196"/>
          </a:xfrm>
        </p:spPr>
        <p:txBody>
          <a:bodyPr>
            <a:normAutofit/>
          </a:bodyPr>
          <a:lstStyle/>
          <a:p>
            <a:r>
              <a:rPr lang="en-US" dirty="0"/>
              <a:t>Inspection limitations to be aware of</a:t>
            </a:r>
          </a:p>
        </p:txBody>
      </p:sp>
      <p:grpSp>
        <p:nvGrpSpPr>
          <p:cNvPr id="113" name="Bottom Right">
            <a:extLst>
              <a:ext uri="{FF2B5EF4-FFF2-40B4-BE49-F238E27FC236}">
                <a16:creationId xmlns:a16="http://schemas.microsoft.com/office/drawing/2014/main" id="{ADB812D4-854E-4DD6-A613-797C10E7522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974976" y="3278144"/>
            <a:ext cx="4211600" cy="3581399"/>
            <a:chOff x="7980400" y="3276601"/>
            <a:chExt cx="4211600" cy="3581399"/>
          </a:xfrm>
        </p:grpSpPr>
        <p:grpSp>
          <p:nvGrpSpPr>
            <p:cNvPr id="53" name="Graphic 157">
              <a:extLst>
                <a:ext uri="{FF2B5EF4-FFF2-40B4-BE49-F238E27FC236}">
                  <a16:creationId xmlns:a16="http://schemas.microsoft.com/office/drawing/2014/main" id="{D97CFE60-FA19-428A-A02C-B541878C9BA2}"/>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8662740" y="3276601"/>
              <a:ext cx="3529260" cy="3581396"/>
              <a:chOff x="4114800" y="1423987"/>
              <a:chExt cx="3961542" cy="4007547"/>
            </a:xfrm>
            <a:noFill/>
          </p:grpSpPr>
          <p:sp>
            <p:nvSpPr>
              <p:cNvPr id="55" name="Freeform: Shape 54">
                <a:extLst>
                  <a:ext uri="{FF2B5EF4-FFF2-40B4-BE49-F238E27FC236}">
                    <a16:creationId xmlns:a16="http://schemas.microsoft.com/office/drawing/2014/main" id="{0562F5F8-0562-4FE0-B3AD-5E49C1B618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56" name="Freeform: Shape 55">
                <a:extLst>
                  <a:ext uri="{FF2B5EF4-FFF2-40B4-BE49-F238E27FC236}">
                    <a16:creationId xmlns:a16="http://schemas.microsoft.com/office/drawing/2014/main" id="{E32D6A65-08E4-4AF8-AEE6-F180D12FBA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57" name="Freeform: Shape 56">
                <a:extLst>
                  <a:ext uri="{FF2B5EF4-FFF2-40B4-BE49-F238E27FC236}">
                    <a16:creationId xmlns:a16="http://schemas.microsoft.com/office/drawing/2014/main" id="{BB7FDAC0-E6E6-4AB4-8235-A23232BCC9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58" name="Freeform: Shape 57">
                <a:extLst>
                  <a:ext uri="{FF2B5EF4-FFF2-40B4-BE49-F238E27FC236}">
                    <a16:creationId xmlns:a16="http://schemas.microsoft.com/office/drawing/2014/main" id="{ADF11930-DCC4-4A0E-9F9D-68BE143483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59" name="Freeform: Shape 58">
                <a:extLst>
                  <a:ext uri="{FF2B5EF4-FFF2-40B4-BE49-F238E27FC236}">
                    <a16:creationId xmlns:a16="http://schemas.microsoft.com/office/drawing/2014/main" id="{6D85B5BC-031D-4CF5-9B96-5A3063EA8B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60" name="Freeform: Shape 59">
                <a:extLst>
                  <a:ext uri="{FF2B5EF4-FFF2-40B4-BE49-F238E27FC236}">
                    <a16:creationId xmlns:a16="http://schemas.microsoft.com/office/drawing/2014/main" id="{DB23B211-EDE9-44BA-A81A-C5DC3F886D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61" name="Freeform: Shape 60">
                <a:extLst>
                  <a:ext uri="{FF2B5EF4-FFF2-40B4-BE49-F238E27FC236}">
                    <a16:creationId xmlns:a16="http://schemas.microsoft.com/office/drawing/2014/main" id="{42C80F66-435F-46CD-BC2E-3EA62444F4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sp>
          <p:nvSpPr>
            <p:cNvPr id="54" name="Freeform: Shape 53">
              <a:extLst>
                <a:ext uri="{FF2B5EF4-FFF2-40B4-BE49-F238E27FC236}">
                  <a16:creationId xmlns:a16="http://schemas.microsoft.com/office/drawing/2014/main" id="{C5A2D0DC-5F34-44DC-9930-8C7B42BFEE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sp>
        <p:nvSpPr>
          <p:cNvPr id="4" name="Slide Number Placeholder 3">
            <a:extLst>
              <a:ext uri="{FF2B5EF4-FFF2-40B4-BE49-F238E27FC236}">
                <a16:creationId xmlns:a16="http://schemas.microsoft.com/office/drawing/2014/main" id="{30AE9384-CF31-4BD6-B92C-40971D662C86}"/>
              </a:ext>
            </a:extLst>
          </p:cNvPr>
          <p:cNvSpPr>
            <a:spLocks noGrp="1"/>
          </p:cNvSpPr>
          <p:nvPr>
            <p:ph type="sldNum" sz="quarter" idx="12"/>
          </p:nvPr>
        </p:nvSpPr>
        <p:spPr>
          <a:xfrm>
            <a:off x="9906000" y="6356350"/>
            <a:ext cx="1447800" cy="365125"/>
          </a:xfrm>
        </p:spPr>
        <p:txBody>
          <a:bodyPr>
            <a:normAutofit/>
          </a:bodyPr>
          <a:lstStyle/>
          <a:p>
            <a:pPr>
              <a:spcAft>
                <a:spcPts val="600"/>
              </a:spcAft>
            </a:pPr>
            <a:fld id="{FEE1F928-5C4D-E646-AC43-363D196F6E9E}" type="slidenum">
              <a:rPr lang="en-US" smtClean="0"/>
              <a:pPr>
                <a:spcAft>
                  <a:spcPts val="600"/>
                </a:spcAft>
              </a:pPr>
              <a:t>20</a:t>
            </a:fld>
            <a:endParaRPr lang="en-US"/>
          </a:p>
        </p:txBody>
      </p:sp>
      <p:graphicFrame>
        <p:nvGraphicFramePr>
          <p:cNvPr id="6" name="Content Placeholder 2">
            <a:extLst>
              <a:ext uri="{FF2B5EF4-FFF2-40B4-BE49-F238E27FC236}">
                <a16:creationId xmlns:a16="http://schemas.microsoft.com/office/drawing/2014/main" id="{B93699F6-6E4E-8485-E5EA-B65F7F224AEA}"/>
              </a:ext>
            </a:extLst>
          </p:cNvPr>
          <p:cNvGraphicFramePr>
            <a:graphicFrameLocks noGrp="1"/>
          </p:cNvGraphicFramePr>
          <p:nvPr>
            <p:ph idx="1"/>
            <p:extLst>
              <p:ext uri="{D42A27DB-BD31-4B8C-83A1-F6EECF244321}">
                <p14:modId xmlns:p14="http://schemas.microsoft.com/office/powerpoint/2010/main" val="3888319416"/>
              </p:ext>
            </p:extLst>
          </p:nvPr>
        </p:nvGraphicFramePr>
        <p:xfrm>
          <a:off x="838200" y="2416477"/>
          <a:ext cx="10515600" cy="376048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54148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ED0450-592C-4472-B5A8-FA04D65BC417}"/>
              </a:ext>
            </a:extLst>
          </p:cNvPr>
          <p:cNvSpPr>
            <a:spLocks noGrp="1"/>
          </p:cNvSpPr>
          <p:nvPr>
            <p:ph type="title"/>
          </p:nvPr>
        </p:nvSpPr>
        <p:spPr>
          <a:xfrm>
            <a:off x="904188" y="193855"/>
            <a:ext cx="10515600" cy="1325563"/>
          </a:xfrm>
        </p:spPr>
        <p:txBody>
          <a:bodyPr/>
          <a:lstStyle/>
          <a:p>
            <a:r>
              <a:rPr lang="en-US" dirty="0"/>
              <a:t>Possible addition to original floor plan?</a:t>
            </a:r>
          </a:p>
        </p:txBody>
      </p:sp>
      <p:sp>
        <p:nvSpPr>
          <p:cNvPr id="4" name="Slide Number Placeholder 3">
            <a:extLst>
              <a:ext uri="{FF2B5EF4-FFF2-40B4-BE49-F238E27FC236}">
                <a16:creationId xmlns:a16="http://schemas.microsoft.com/office/drawing/2014/main" id="{2A2D2415-12BB-4D87-A869-C7F287C04380}"/>
              </a:ext>
            </a:extLst>
          </p:cNvPr>
          <p:cNvSpPr>
            <a:spLocks noGrp="1"/>
          </p:cNvSpPr>
          <p:nvPr>
            <p:ph type="sldNum" sz="quarter" idx="12"/>
          </p:nvPr>
        </p:nvSpPr>
        <p:spPr/>
        <p:txBody>
          <a:bodyPr/>
          <a:lstStyle/>
          <a:p>
            <a:fld id="{FEE1F928-5C4D-E646-AC43-363D196F6E9E}" type="slidenum">
              <a:rPr lang="en-US" smtClean="0"/>
              <a:t>21</a:t>
            </a:fld>
            <a:endParaRPr lang="en-US" dirty="0"/>
          </a:p>
        </p:txBody>
      </p:sp>
      <p:sp>
        <p:nvSpPr>
          <p:cNvPr id="5" name="Content Placeholder 4">
            <a:extLst>
              <a:ext uri="{FF2B5EF4-FFF2-40B4-BE49-F238E27FC236}">
                <a16:creationId xmlns:a16="http://schemas.microsoft.com/office/drawing/2014/main" id="{C07C79BD-76D4-4BF3-9ECA-C09A12EC3209}"/>
              </a:ext>
            </a:extLst>
          </p:cNvPr>
          <p:cNvSpPr>
            <a:spLocks noGrp="1"/>
          </p:cNvSpPr>
          <p:nvPr>
            <p:ph idx="1"/>
          </p:nvPr>
        </p:nvSpPr>
        <p:spPr/>
        <p:txBody>
          <a:bodyPr/>
          <a:lstStyle/>
          <a:p>
            <a:endParaRPr lang="en-US"/>
          </a:p>
        </p:txBody>
      </p:sp>
      <p:pic>
        <p:nvPicPr>
          <p:cNvPr id="8" name="Picture 7">
            <a:extLst>
              <a:ext uri="{FF2B5EF4-FFF2-40B4-BE49-F238E27FC236}">
                <a16:creationId xmlns:a16="http://schemas.microsoft.com/office/drawing/2014/main" id="{CE950178-D6E5-4475-AE33-6E165FC29D54}"/>
              </a:ext>
            </a:extLst>
          </p:cNvPr>
          <p:cNvPicPr>
            <a:picLocks noChangeAspect="1"/>
          </p:cNvPicPr>
          <p:nvPr/>
        </p:nvPicPr>
        <p:blipFill>
          <a:blip r:embed="rId2"/>
          <a:stretch>
            <a:fillRect/>
          </a:stretch>
        </p:blipFill>
        <p:spPr>
          <a:xfrm>
            <a:off x="65988" y="1376182"/>
            <a:ext cx="12192000" cy="5651500"/>
          </a:xfrm>
          <a:prstGeom prst="rect">
            <a:avLst/>
          </a:prstGeom>
        </p:spPr>
      </p:pic>
    </p:spTree>
    <p:extLst>
      <p:ext uri="{BB962C8B-B14F-4D97-AF65-F5344CB8AC3E}">
        <p14:creationId xmlns:p14="http://schemas.microsoft.com/office/powerpoint/2010/main" val="25267519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90139-0DBE-40F2-ACF5-F6A609D364B8}"/>
              </a:ext>
            </a:extLst>
          </p:cNvPr>
          <p:cNvSpPr>
            <a:spLocks noGrp="1"/>
          </p:cNvSpPr>
          <p:nvPr>
            <p:ph type="title"/>
          </p:nvPr>
        </p:nvSpPr>
        <p:spPr>
          <a:xfrm>
            <a:off x="3097305" y="136525"/>
            <a:ext cx="9094695" cy="1325563"/>
          </a:xfrm>
        </p:spPr>
        <p:txBody>
          <a:bodyPr/>
          <a:lstStyle/>
          <a:p>
            <a:r>
              <a:rPr lang="en-US" dirty="0"/>
              <a:t>Finished living space?</a:t>
            </a:r>
          </a:p>
        </p:txBody>
      </p:sp>
      <p:sp>
        <p:nvSpPr>
          <p:cNvPr id="3" name="Content Placeholder 2">
            <a:extLst>
              <a:ext uri="{FF2B5EF4-FFF2-40B4-BE49-F238E27FC236}">
                <a16:creationId xmlns:a16="http://schemas.microsoft.com/office/drawing/2014/main" id="{EAAF2487-5371-49DD-A1D4-B519CFC5D437}"/>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59E64254-1A95-4F8B-A423-DB315745EA0E}"/>
              </a:ext>
            </a:extLst>
          </p:cNvPr>
          <p:cNvSpPr>
            <a:spLocks noGrp="1"/>
          </p:cNvSpPr>
          <p:nvPr>
            <p:ph type="sldNum" sz="quarter" idx="12"/>
          </p:nvPr>
        </p:nvSpPr>
        <p:spPr/>
        <p:txBody>
          <a:bodyPr/>
          <a:lstStyle/>
          <a:p>
            <a:fld id="{FEE1F928-5C4D-E646-AC43-363D196F6E9E}" type="slidenum">
              <a:rPr lang="en-US" smtClean="0"/>
              <a:t>22</a:t>
            </a:fld>
            <a:endParaRPr lang="en-US" dirty="0"/>
          </a:p>
        </p:txBody>
      </p:sp>
      <p:pic>
        <p:nvPicPr>
          <p:cNvPr id="6" name="Picture 5">
            <a:extLst>
              <a:ext uri="{FF2B5EF4-FFF2-40B4-BE49-F238E27FC236}">
                <a16:creationId xmlns:a16="http://schemas.microsoft.com/office/drawing/2014/main" id="{E2DD08F2-CF27-43E8-996B-B25E681B6333}"/>
              </a:ext>
            </a:extLst>
          </p:cNvPr>
          <p:cNvPicPr>
            <a:picLocks noChangeAspect="1"/>
          </p:cNvPicPr>
          <p:nvPr/>
        </p:nvPicPr>
        <p:blipFill>
          <a:blip r:embed="rId2"/>
          <a:stretch>
            <a:fillRect/>
          </a:stretch>
        </p:blipFill>
        <p:spPr>
          <a:xfrm>
            <a:off x="587963" y="1514474"/>
            <a:ext cx="11016074" cy="5343525"/>
          </a:xfrm>
          <a:prstGeom prst="rect">
            <a:avLst/>
          </a:prstGeom>
        </p:spPr>
      </p:pic>
    </p:spTree>
    <p:extLst>
      <p:ext uri="{BB962C8B-B14F-4D97-AF65-F5344CB8AC3E}">
        <p14:creationId xmlns:p14="http://schemas.microsoft.com/office/powerpoint/2010/main" val="4200265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B8F72-58BD-4D40-9115-A03B84131609}"/>
              </a:ext>
            </a:extLst>
          </p:cNvPr>
          <p:cNvSpPr>
            <a:spLocks noGrp="1"/>
          </p:cNvSpPr>
          <p:nvPr>
            <p:ph type="title"/>
          </p:nvPr>
        </p:nvSpPr>
        <p:spPr>
          <a:xfrm>
            <a:off x="2494750" y="227012"/>
            <a:ext cx="8981995" cy="1325563"/>
          </a:xfrm>
        </p:spPr>
        <p:txBody>
          <a:bodyPr/>
          <a:lstStyle/>
          <a:p>
            <a:r>
              <a:rPr lang="en-US" dirty="0"/>
              <a:t>Custom interior finishes	</a:t>
            </a:r>
          </a:p>
        </p:txBody>
      </p:sp>
      <p:pic>
        <p:nvPicPr>
          <p:cNvPr id="8" name="Content Placeholder 7">
            <a:extLst>
              <a:ext uri="{FF2B5EF4-FFF2-40B4-BE49-F238E27FC236}">
                <a16:creationId xmlns:a16="http://schemas.microsoft.com/office/drawing/2014/main" id="{41BC1FAD-B1C2-4C83-AA46-17F6670F2C60}"/>
              </a:ext>
            </a:extLst>
          </p:cNvPr>
          <p:cNvPicPr>
            <a:picLocks noGrp="1" noChangeAspect="1"/>
          </p:cNvPicPr>
          <p:nvPr>
            <p:ph idx="1"/>
          </p:nvPr>
        </p:nvPicPr>
        <p:blipFill>
          <a:blip r:embed="rId2"/>
          <a:stretch>
            <a:fillRect/>
          </a:stretch>
        </p:blipFill>
        <p:spPr>
          <a:xfrm>
            <a:off x="609600" y="1552575"/>
            <a:ext cx="10791825" cy="5135515"/>
          </a:xfrm>
        </p:spPr>
      </p:pic>
      <p:sp>
        <p:nvSpPr>
          <p:cNvPr id="4" name="Slide Number Placeholder 3">
            <a:extLst>
              <a:ext uri="{FF2B5EF4-FFF2-40B4-BE49-F238E27FC236}">
                <a16:creationId xmlns:a16="http://schemas.microsoft.com/office/drawing/2014/main" id="{9C30BFD5-5B97-4A9F-8D76-13EF95AF15C6}"/>
              </a:ext>
            </a:extLst>
          </p:cNvPr>
          <p:cNvSpPr>
            <a:spLocks noGrp="1"/>
          </p:cNvSpPr>
          <p:nvPr>
            <p:ph type="sldNum" sz="quarter" idx="12"/>
          </p:nvPr>
        </p:nvSpPr>
        <p:spPr/>
        <p:txBody>
          <a:bodyPr/>
          <a:lstStyle/>
          <a:p>
            <a:fld id="{FEE1F928-5C4D-E646-AC43-363D196F6E9E}" type="slidenum">
              <a:rPr lang="en-US" smtClean="0"/>
              <a:t>23</a:t>
            </a:fld>
            <a:endParaRPr lang="en-US" dirty="0"/>
          </a:p>
        </p:txBody>
      </p:sp>
    </p:spTree>
    <p:extLst>
      <p:ext uri="{BB962C8B-B14F-4D97-AF65-F5344CB8AC3E}">
        <p14:creationId xmlns:p14="http://schemas.microsoft.com/office/powerpoint/2010/main" val="23343408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A22F42-46C3-4329-93FB-3FF0D33EC1CA}"/>
              </a:ext>
            </a:extLst>
          </p:cNvPr>
          <p:cNvSpPr>
            <a:spLocks noGrp="1"/>
          </p:cNvSpPr>
          <p:nvPr>
            <p:ph type="title"/>
          </p:nvPr>
        </p:nvSpPr>
        <p:spPr>
          <a:xfrm>
            <a:off x="509375" y="355600"/>
            <a:ext cx="10515600" cy="1325563"/>
          </a:xfrm>
        </p:spPr>
        <p:txBody>
          <a:bodyPr/>
          <a:lstStyle/>
          <a:p>
            <a:pPr algn="ctr"/>
            <a:r>
              <a:rPr lang="en-US" dirty="0"/>
              <a:t>ITV letters</a:t>
            </a:r>
          </a:p>
        </p:txBody>
      </p:sp>
      <p:sp>
        <p:nvSpPr>
          <p:cNvPr id="3" name="Text Placeholder 2">
            <a:extLst>
              <a:ext uri="{FF2B5EF4-FFF2-40B4-BE49-F238E27FC236}">
                <a16:creationId xmlns:a16="http://schemas.microsoft.com/office/drawing/2014/main" id="{A1CB452F-BEED-422E-88C7-8A60C9D66CBD}"/>
              </a:ext>
            </a:extLst>
          </p:cNvPr>
          <p:cNvSpPr>
            <a:spLocks noGrp="1"/>
          </p:cNvSpPr>
          <p:nvPr>
            <p:ph type="body" idx="1"/>
          </p:nvPr>
        </p:nvSpPr>
        <p:spPr/>
        <p:txBody>
          <a:bodyPr/>
          <a:lstStyle/>
          <a:p>
            <a:r>
              <a:rPr lang="en-US" dirty="0"/>
              <a:t>Existing Business</a:t>
            </a:r>
          </a:p>
        </p:txBody>
      </p:sp>
      <p:graphicFrame>
        <p:nvGraphicFramePr>
          <p:cNvPr id="13" name="Content Placeholder 3">
            <a:extLst>
              <a:ext uri="{FF2B5EF4-FFF2-40B4-BE49-F238E27FC236}">
                <a16:creationId xmlns:a16="http://schemas.microsoft.com/office/drawing/2014/main" id="{954D0D2F-282B-85EA-62CB-1D4A76CAF4C2}"/>
              </a:ext>
            </a:extLst>
          </p:cNvPr>
          <p:cNvGraphicFramePr>
            <a:graphicFrameLocks noGrp="1"/>
          </p:cNvGraphicFramePr>
          <p:nvPr>
            <p:ph sz="half" idx="2"/>
          </p:nvPr>
        </p:nvGraphicFramePr>
        <p:xfrm>
          <a:off x="839788" y="2505075"/>
          <a:ext cx="5157787" cy="36845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 Placeholder 4">
            <a:extLst>
              <a:ext uri="{FF2B5EF4-FFF2-40B4-BE49-F238E27FC236}">
                <a16:creationId xmlns:a16="http://schemas.microsoft.com/office/drawing/2014/main" id="{B84EEAA9-961F-4C7A-8F5C-E86A7F835E4E}"/>
              </a:ext>
            </a:extLst>
          </p:cNvPr>
          <p:cNvSpPr>
            <a:spLocks noGrp="1"/>
          </p:cNvSpPr>
          <p:nvPr>
            <p:ph type="body" sz="quarter" idx="3"/>
          </p:nvPr>
        </p:nvSpPr>
        <p:spPr/>
        <p:txBody>
          <a:bodyPr/>
          <a:lstStyle/>
          <a:p>
            <a:r>
              <a:rPr lang="en-US" dirty="0"/>
              <a:t>New Business</a:t>
            </a:r>
          </a:p>
        </p:txBody>
      </p:sp>
      <p:sp>
        <p:nvSpPr>
          <p:cNvPr id="6" name="Content Placeholder 5">
            <a:extLst>
              <a:ext uri="{FF2B5EF4-FFF2-40B4-BE49-F238E27FC236}">
                <a16:creationId xmlns:a16="http://schemas.microsoft.com/office/drawing/2014/main" id="{6A8B7EE0-11FC-4013-8DB2-5EB45C2E98E9}"/>
              </a:ext>
            </a:extLst>
          </p:cNvPr>
          <p:cNvSpPr>
            <a:spLocks noGrp="1"/>
          </p:cNvSpPr>
          <p:nvPr>
            <p:ph sz="quarter" idx="4"/>
          </p:nvPr>
        </p:nvSpPr>
        <p:spPr/>
        <p:txBody>
          <a:bodyPr>
            <a:normAutofit fontScale="70000" lnSpcReduction="20000"/>
          </a:bodyPr>
          <a:lstStyle/>
          <a:p>
            <a:r>
              <a:rPr lang="en-US" dirty="0"/>
              <a:t>Policy allowed to be written using minimum formula associated with the Quality Grade disclosed on application.</a:t>
            </a:r>
          </a:p>
          <a:p>
            <a:r>
              <a:rPr lang="en-US" dirty="0"/>
              <a:t>Visit home for inspection asap</a:t>
            </a:r>
          </a:p>
          <a:p>
            <a:r>
              <a:rPr lang="en-US" dirty="0"/>
              <a:t>After inspection, ITV letters disclosed (all interested parties) to show suggested minimum using data gathered on site.</a:t>
            </a:r>
          </a:p>
          <a:p>
            <a:r>
              <a:rPr lang="en-US" dirty="0"/>
              <a:t>If no response or action, policy will be increased to estimated minimum, 30 days post-disclosure.</a:t>
            </a:r>
          </a:p>
        </p:txBody>
      </p:sp>
      <p:sp>
        <p:nvSpPr>
          <p:cNvPr id="7" name="Slide Number Placeholder 6">
            <a:extLst>
              <a:ext uri="{FF2B5EF4-FFF2-40B4-BE49-F238E27FC236}">
                <a16:creationId xmlns:a16="http://schemas.microsoft.com/office/drawing/2014/main" id="{0D392CCA-7238-44A1-AC22-6D19D7AB5DEF}"/>
              </a:ext>
            </a:extLst>
          </p:cNvPr>
          <p:cNvSpPr>
            <a:spLocks noGrp="1"/>
          </p:cNvSpPr>
          <p:nvPr>
            <p:ph type="sldNum" sz="quarter" idx="12"/>
          </p:nvPr>
        </p:nvSpPr>
        <p:spPr/>
        <p:txBody>
          <a:bodyPr/>
          <a:lstStyle/>
          <a:p>
            <a:fld id="{FEE1F928-5C4D-E646-AC43-363D196F6E9E}" type="slidenum">
              <a:rPr lang="en-US" smtClean="0"/>
              <a:t>24</a:t>
            </a:fld>
            <a:endParaRPr lang="en-US" dirty="0"/>
          </a:p>
        </p:txBody>
      </p:sp>
    </p:spTree>
    <p:extLst>
      <p:ext uri="{BB962C8B-B14F-4D97-AF65-F5344CB8AC3E}">
        <p14:creationId xmlns:p14="http://schemas.microsoft.com/office/powerpoint/2010/main" val="30110673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A26F4F0-C868-4D53-B2F6-238CEE6AD726}"/>
              </a:ext>
            </a:extLst>
          </p:cNvPr>
          <p:cNvSpPr>
            <a:spLocks noGrp="1"/>
          </p:cNvSpPr>
          <p:nvPr>
            <p:ph type="title"/>
          </p:nvPr>
        </p:nvSpPr>
        <p:spPr>
          <a:xfrm>
            <a:off x="2154091" y="247651"/>
            <a:ext cx="10972800" cy="1143000"/>
          </a:xfrm>
        </p:spPr>
        <p:txBody>
          <a:bodyPr anchor="ctr">
            <a:normAutofit/>
          </a:bodyPr>
          <a:lstStyle/>
          <a:p>
            <a:r>
              <a:rPr lang="en-US" dirty="0"/>
              <a:t>Appropriate Coverage Limits</a:t>
            </a:r>
          </a:p>
        </p:txBody>
      </p:sp>
      <p:pic>
        <p:nvPicPr>
          <p:cNvPr id="10" name="Picture 9" descr="Ombrello giallo in un mare di ombrelli neri">
            <a:extLst>
              <a:ext uri="{FF2B5EF4-FFF2-40B4-BE49-F238E27FC236}">
                <a16:creationId xmlns:a16="http://schemas.microsoft.com/office/drawing/2014/main" id="{19ACF270-2F2B-D491-88FF-ABB489D55452}"/>
              </a:ext>
            </a:extLst>
          </p:cNvPr>
          <p:cNvPicPr>
            <a:picLocks noChangeAspect="1"/>
          </p:cNvPicPr>
          <p:nvPr/>
        </p:nvPicPr>
        <p:blipFill rotWithShape="1">
          <a:blip r:embed="rId2"/>
          <a:srcRect t="18131" b="20333"/>
          <a:stretch/>
        </p:blipFill>
        <p:spPr>
          <a:xfrm>
            <a:off x="609600" y="1600201"/>
            <a:ext cx="10972800" cy="4051299"/>
          </a:xfrm>
          <a:prstGeom prst="rect">
            <a:avLst/>
          </a:prstGeom>
          <a:noFill/>
        </p:spPr>
      </p:pic>
      <p:sp>
        <p:nvSpPr>
          <p:cNvPr id="7" name="Slide Number Placeholder 6">
            <a:extLst>
              <a:ext uri="{FF2B5EF4-FFF2-40B4-BE49-F238E27FC236}">
                <a16:creationId xmlns:a16="http://schemas.microsoft.com/office/drawing/2014/main" id="{CFBF4C9B-B565-4481-AF1C-5FFD5586243F}"/>
              </a:ext>
            </a:extLst>
          </p:cNvPr>
          <p:cNvSpPr>
            <a:spLocks noGrp="1"/>
          </p:cNvSpPr>
          <p:nvPr>
            <p:ph type="sldNum" sz="quarter" idx="12"/>
          </p:nvPr>
        </p:nvSpPr>
        <p:spPr>
          <a:xfrm>
            <a:off x="11152644" y="6070601"/>
            <a:ext cx="429755" cy="365125"/>
          </a:xfrm>
        </p:spPr>
        <p:txBody>
          <a:bodyPr anchor="ctr">
            <a:normAutofit/>
          </a:bodyPr>
          <a:lstStyle/>
          <a:p>
            <a:pPr>
              <a:spcAft>
                <a:spcPts val="600"/>
              </a:spcAft>
            </a:pPr>
            <a:fld id="{FEE1F928-5C4D-E646-AC43-363D196F6E9E}" type="slidenum">
              <a:rPr lang="en-US" smtClean="0"/>
              <a:pPr>
                <a:spcAft>
                  <a:spcPts val="600"/>
                </a:spcAft>
              </a:pPr>
              <a:t>25</a:t>
            </a:fld>
            <a:endParaRPr lang="en-US"/>
          </a:p>
        </p:txBody>
      </p:sp>
    </p:spTree>
    <p:extLst>
      <p:ext uri="{BB962C8B-B14F-4D97-AF65-F5344CB8AC3E}">
        <p14:creationId xmlns:p14="http://schemas.microsoft.com/office/powerpoint/2010/main" val="37122440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947C8-3F5A-49A0-A906-F0CAF3E4CE5F}"/>
              </a:ext>
            </a:extLst>
          </p:cNvPr>
          <p:cNvSpPr>
            <a:spLocks noGrp="1"/>
          </p:cNvSpPr>
          <p:nvPr>
            <p:ph type="title"/>
          </p:nvPr>
        </p:nvSpPr>
        <p:spPr>
          <a:xfrm>
            <a:off x="2922357" y="272256"/>
            <a:ext cx="9269643" cy="1325563"/>
          </a:xfrm>
        </p:spPr>
        <p:txBody>
          <a:bodyPr/>
          <a:lstStyle/>
          <a:p>
            <a:r>
              <a:rPr lang="en-US" dirty="0"/>
              <a:t>Policy Limit Options</a:t>
            </a:r>
          </a:p>
        </p:txBody>
      </p:sp>
      <p:sp>
        <p:nvSpPr>
          <p:cNvPr id="3" name="Text Placeholder 2">
            <a:extLst>
              <a:ext uri="{FF2B5EF4-FFF2-40B4-BE49-F238E27FC236}">
                <a16:creationId xmlns:a16="http://schemas.microsoft.com/office/drawing/2014/main" id="{514454FE-513F-4F09-9E7B-29DD72ADB438}"/>
              </a:ext>
            </a:extLst>
          </p:cNvPr>
          <p:cNvSpPr>
            <a:spLocks noGrp="1"/>
          </p:cNvSpPr>
          <p:nvPr>
            <p:ph type="body" idx="1"/>
          </p:nvPr>
        </p:nvSpPr>
        <p:spPr/>
        <p:txBody>
          <a:bodyPr/>
          <a:lstStyle/>
          <a:p>
            <a:r>
              <a:rPr lang="en-US" dirty="0"/>
              <a:t>Actual Cash Value	</a:t>
            </a:r>
          </a:p>
        </p:txBody>
      </p:sp>
      <p:sp>
        <p:nvSpPr>
          <p:cNvPr id="4" name="Content Placeholder 3">
            <a:extLst>
              <a:ext uri="{FF2B5EF4-FFF2-40B4-BE49-F238E27FC236}">
                <a16:creationId xmlns:a16="http://schemas.microsoft.com/office/drawing/2014/main" id="{65650771-9B61-45ED-8427-275962FE1C65}"/>
              </a:ext>
            </a:extLst>
          </p:cNvPr>
          <p:cNvSpPr>
            <a:spLocks noGrp="1"/>
          </p:cNvSpPr>
          <p:nvPr>
            <p:ph sz="half" idx="2"/>
          </p:nvPr>
        </p:nvSpPr>
        <p:spPr/>
        <p:txBody>
          <a:bodyPr>
            <a:normAutofit fontScale="92500" lnSpcReduction="10000"/>
          </a:bodyPr>
          <a:lstStyle/>
          <a:p>
            <a:r>
              <a:rPr lang="en-US" dirty="0"/>
              <a:t>Uses factors such as age, condition of structure to factor depreciation into minimum required limit.</a:t>
            </a:r>
          </a:p>
          <a:p>
            <a:r>
              <a:rPr lang="en-US" dirty="0"/>
              <a:t>Lower premiums</a:t>
            </a:r>
          </a:p>
          <a:p>
            <a:r>
              <a:rPr lang="en-US" dirty="0"/>
              <a:t>Does not ensure payment for the home to be fully restored in a total loss.</a:t>
            </a:r>
          </a:p>
        </p:txBody>
      </p:sp>
      <p:sp>
        <p:nvSpPr>
          <p:cNvPr id="5" name="Text Placeholder 4">
            <a:extLst>
              <a:ext uri="{FF2B5EF4-FFF2-40B4-BE49-F238E27FC236}">
                <a16:creationId xmlns:a16="http://schemas.microsoft.com/office/drawing/2014/main" id="{C113CB3D-E160-4C62-99F0-66E3318DE11F}"/>
              </a:ext>
            </a:extLst>
          </p:cNvPr>
          <p:cNvSpPr>
            <a:spLocks noGrp="1"/>
          </p:cNvSpPr>
          <p:nvPr>
            <p:ph type="body" sz="quarter" idx="3"/>
          </p:nvPr>
        </p:nvSpPr>
        <p:spPr/>
        <p:txBody>
          <a:bodyPr/>
          <a:lstStyle/>
          <a:p>
            <a:r>
              <a:rPr lang="en-US" dirty="0"/>
              <a:t>Replacement Cost Value</a:t>
            </a:r>
          </a:p>
        </p:txBody>
      </p:sp>
      <p:sp>
        <p:nvSpPr>
          <p:cNvPr id="6" name="Content Placeholder 5">
            <a:extLst>
              <a:ext uri="{FF2B5EF4-FFF2-40B4-BE49-F238E27FC236}">
                <a16:creationId xmlns:a16="http://schemas.microsoft.com/office/drawing/2014/main" id="{E86919A6-40E3-44D6-ABC2-A581AB1ABD35}"/>
              </a:ext>
            </a:extLst>
          </p:cNvPr>
          <p:cNvSpPr>
            <a:spLocks noGrp="1"/>
          </p:cNvSpPr>
          <p:nvPr>
            <p:ph sz="quarter" idx="4"/>
          </p:nvPr>
        </p:nvSpPr>
        <p:spPr/>
        <p:txBody>
          <a:bodyPr>
            <a:normAutofit fontScale="92500" lnSpcReduction="10000"/>
          </a:bodyPr>
          <a:lstStyle/>
          <a:p>
            <a:r>
              <a:rPr lang="en-US" dirty="0"/>
              <a:t>Based on current market price of comparable building materials. </a:t>
            </a:r>
          </a:p>
          <a:p>
            <a:r>
              <a:rPr lang="en-US" dirty="0"/>
              <a:t>Higher premiums</a:t>
            </a:r>
          </a:p>
          <a:p>
            <a:r>
              <a:rPr lang="en-US" dirty="0"/>
              <a:t>Intended to replace/restore home to new construction levels.</a:t>
            </a:r>
          </a:p>
        </p:txBody>
      </p:sp>
      <p:sp>
        <p:nvSpPr>
          <p:cNvPr id="7" name="Slide Number Placeholder 6">
            <a:extLst>
              <a:ext uri="{FF2B5EF4-FFF2-40B4-BE49-F238E27FC236}">
                <a16:creationId xmlns:a16="http://schemas.microsoft.com/office/drawing/2014/main" id="{06C7B8C8-F83C-4C5D-B8B7-715FE68B45BC}"/>
              </a:ext>
            </a:extLst>
          </p:cNvPr>
          <p:cNvSpPr>
            <a:spLocks noGrp="1"/>
          </p:cNvSpPr>
          <p:nvPr>
            <p:ph type="sldNum" sz="quarter" idx="12"/>
          </p:nvPr>
        </p:nvSpPr>
        <p:spPr/>
        <p:txBody>
          <a:bodyPr/>
          <a:lstStyle/>
          <a:p>
            <a:fld id="{FEE1F928-5C4D-E646-AC43-363D196F6E9E}" type="slidenum">
              <a:rPr lang="en-US" smtClean="0"/>
              <a:t>26</a:t>
            </a:fld>
            <a:endParaRPr lang="en-US" dirty="0"/>
          </a:p>
        </p:txBody>
      </p:sp>
    </p:spTree>
    <p:extLst>
      <p:ext uri="{BB962C8B-B14F-4D97-AF65-F5344CB8AC3E}">
        <p14:creationId xmlns:p14="http://schemas.microsoft.com/office/powerpoint/2010/main" val="33959617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2" name="Rectangle 61">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64" name="Rectangle 63">
            <a:extLst>
              <a:ext uri="{FF2B5EF4-FFF2-40B4-BE49-F238E27FC236}">
                <a16:creationId xmlns:a16="http://schemas.microsoft.com/office/drawing/2014/main" id="{37962AE0-6A1C-4B76-9D52-10E5E6D7D3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grpSp>
        <p:nvGrpSpPr>
          <p:cNvPr id="66" name="Top left">
            <a:extLst>
              <a:ext uri="{FF2B5EF4-FFF2-40B4-BE49-F238E27FC236}">
                <a16:creationId xmlns:a16="http://schemas.microsoft.com/office/drawing/2014/main" id="{465E612B-616F-44E5-A649-F2B268BA35C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25" y="-1543"/>
            <a:ext cx="2198951" cy="3349518"/>
            <a:chOff x="10849" y="-3086"/>
            <a:chExt cx="2198951" cy="3349518"/>
          </a:xfrm>
        </p:grpSpPr>
        <p:sp>
          <p:nvSpPr>
            <p:cNvPr id="67" name="Freeform: Shape 66">
              <a:extLst>
                <a:ext uri="{FF2B5EF4-FFF2-40B4-BE49-F238E27FC236}">
                  <a16:creationId xmlns:a16="http://schemas.microsoft.com/office/drawing/2014/main" id="{1EC7E917-E00E-4F17-A6FD-C06E2A0E63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692844" y="-3086"/>
              <a:ext cx="1326111" cy="59760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chemeClr val="tx1">
                    <a:lumMod val="65000"/>
                    <a:lumOff val="35000"/>
                  </a:schemeClr>
                </a:solidFill>
                <a:latin typeface="AvenirNext LT Pro Medium" panose="020B0504020202020204" pitchFamily="34" charset="0"/>
              </a:endParaRPr>
            </a:p>
          </p:txBody>
        </p:sp>
        <p:sp>
          <p:nvSpPr>
            <p:cNvPr id="68" name="Freeform: Shape 67">
              <a:extLst>
                <a:ext uri="{FF2B5EF4-FFF2-40B4-BE49-F238E27FC236}">
                  <a16:creationId xmlns:a16="http://schemas.microsoft.com/office/drawing/2014/main" id="{5DC22FD5-AD33-49ED-BA45-6B1575AE9A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94" y="15241"/>
              <a:ext cx="2190406" cy="3331191"/>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69" name="Freeform: Shape 68">
              <a:extLst>
                <a:ext uri="{FF2B5EF4-FFF2-40B4-BE49-F238E27FC236}">
                  <a16:creationId xmlns:a16="http://schemas.microsoft.com/office/drawing/2014/main" id="{3CE6B6BE-6BA0-4FA9-9357-11CF01DD73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15178"/>
              <a:ext cx="1978674" cy="307495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70" name="Freeform: Shape 69">
              <a:extLst>
                <a:ext uri="{FF2B5EF4-FFF2-40B4-BE49-F238E27FC236}">
                  <a16:creationId xmlns:a16="http://schemas.microsoft.com/office/drawing/2014/main" id="{61E614B3-1BDA-44CE-95AD-B3761310B3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92" y="15178"/>
              <a:ext cx="1566146" cy="2737264"/>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71" name="Freeform: Shape 70">
              <a:extLst>
                <a:ext uri="{FF2B5EF4-FFF2-40B4-BE49-F238E27FC236}">
                  <a16:creationId xmlns:a16="http://schemas.microsoft.com/office/drawing/2014/main" id="{5314DAA0-3957-4D55-A6E3-D3E50D538E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15178"/>
              <a:ext cx="1368431" cy="2644975"/>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72" name="Freeform: Shape 71">
              <a:extLst>
                <a:ext uri="{FF2B5EF4-FFF2-40B4-BE49-F238E27FC236}">
                  <a16:creationId xmlns:a16="http://schemas.microsoft.com/office/drawing/2014/main" id="{CAF505DE-53C7-4F00-9B3B-FEF811F6D2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825" y="543780"/>
              <a:ext cx="494287" cy="1905590"/>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73" name="Freeform: Shape 72">
              <a:extLst>
                <a:ext uri="{FF2B5EF4-FFF2-40B4-BE49-F238E27FC236}">
                  <a16:creationId xmlns:a16="http://schemas.microsoft.com/office/drawing/2014/main" id="{98F8A569-D303-4FE8-8507-C7FA3E9055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672286"/>
              <a:ext cx="396930" cy="1690303"/>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74" name="Freeform: Shape 73">
              <a:extLst>
                <a:ext uri="{FF2B5EF4-FFF2-40B4-BE49-F238E27FC236}">
                  <a16:creationId xmlns:a16="http://schemas.microsoft.com/office/drawing/2014/main" id="{E34BA33D-B77C-4F97-90ED-55051362CC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002" y="881264"/>
              <a:ext cx="258791" cy="1336561"/>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sp>
        <p:nvSpPr>
          <p:cNvPr id="2" name="Title 1">
            <a:extLst>
              <a:ext uri="{FF2B5EF4-FFF2-40B4-BE49-F238E27FC236}">
                <a16:creationId xmlns:a16="http://schemas.microsoft.com/office/drawing/2014/main" id="{6D68C3D9-843E-465F-81AD-C4D8FACB0110}"/>
              </a:ext>
            </a:extLst>
          </p:cNvPr>
          <p:cNvSpPr>
            <a:spLocks noGrp="1"/>
          </p:cNvSpPr>
          <p:nvPr>
            <p:ph type="title"/>
          </p:nvPr>
        </p:nvSpPr>
        <p:spPr>
          <a:xfrm>
            <a:off x="1198181" y="557191"/>
            <a:ext cx="9988166" cy="1667196"/>
          </a:xfrm>
        </p:spPr>
        <p:txBody>
          <a:bodyPr>
            <a:normAutofit/>
          </a:bodyPr>
          <a:lstStyle/>
          <a:p>
            <a:r>
              <a:rPr lang="en-US" dirty="0"/>
              <a:t>Allow agent to participate in Limit Debate</a:t>
            </a:r>
          </a:p>
        </p:txBody>
      </p:sp>
      <p:grpSp>
        <p:nvGrpSpPr>
          <p:cNvPr id="76" name="Bottom Right">
            <a:extLst>
              <a:ext uri="{FF2B5EF4-FFF2-40B4-BE49-F238E27FC236}">
                <a16:creationId xmlns:a16="http://schemas.microsoft.com/office/drawing/2014/main" id="{ADB812D4-854E-4DD6-A613-797C10E7522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974976" y="3278144"/>
            <a:ext cx="4211600" cy="3581399"/>
            <a:chOff x="7980400" y="3276601"/>
            <a:chExt cx="4211600" cy="3581399"/>
          </a:xfrm>
        </p:grpSpPr>
        <p:grpSp>
          <p:nvGrpSpPr>
            <p:cNvPr id="77" name="Graphic 157">
              <a:extLst>
                <a:ext uri="{FF2B5EF4-FFF2-40B4-BE49-F238E27FC236}">
                  <a16:creationId xmlns:a16="http://schemas.microsoft.com/office/drawing/2014/main" id="{D97CFE60-FA19-428A-A02C-B541878C9BA2}"/>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8662740" y="3276601"/>
              <a:ext cx="3529260" cy="3581396"/>
              <a:chOff x="4114800" y="1423987"/>
              <a:chExt cx="3961542" cy="4007547"/>
            </a:xfrm>
            <a:noFill/>
          </p:grpSpPr>
          <p:sp>
            <p:nvSpPr>
              <p:cNvPr id="79" name="Freeform: Shape 78">
                <a:extLst>
                  <a:ext uri="{FF2B5EF4-FFF2-40B4-BE49-F238E27FC236}">
                    <a16:creationId xmlns:a16="http://schemas.microsoft.com/office/drawing/2014/main" id="{0562F5F8-0562-4FE0-B3AD-5E49C1B618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80" name="Freeform: Shape 79">
                <a:extLst>
                  <a:ext uri="{FF2B5EF4-FFF2-40B4-BE49-F238E27FC236}">
                    <a16:creationId xmlns:a16="http://schemas.microsoft.com/office/drawing/2014/main" id="{E32D6A65-08E4-4AF8-AEE6-F180D12FBA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81" name="Freeform: Shape 80">
                <a:extLst>
                  <a:ext uri="{FF2B5EF4-FFF2-40B4-BE49-F238E27FC236}">
                    <a16:creationId xmlns:a16="http://schemas.microsoft.com/office/drawing/2014/main" id="{BB7FDAC0-E6E6-4AB4-8235-A23232BCC9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82" name="Freeform: Shape 81">
                <a:extLst>
                  <a:ext uri="{FF2B5EF4-FFF2-40B4-BE49-F238E27FC236}">
                    <a16:creationId xmlns:a16="http://schemas.microsoft.com/office/drawing/2014/main" id="{ADF11930-DCC4-4A0E-9F9D-68BE143483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83" name="Freeform: Shape 82">
                <a:extLst>
                  <a:ext uri="{FF2B5EF4-FFF2-40B4-BE49-F238E27FC236}">
                    <a16:creationId xmlns:a16="http://schemas.microsoft.com/office/drawing/2014/main" id="{6D85B5BC-031D-4CF5-9B96-5A3063EA8B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84" name="Freeform: Shape 83">
                <a:extLst>
                  <a:ext uri="{FF2B5EF4-FFF2-40B4-BE49-F238E27FC236}">
                    <a16:creationId xmlns:a16="http://schemas.microsoft.com/office/drawing/2014/main" id="{DB23B211-EDE9-44BA-A81A-C5DC3F886D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85" name="Freeform: Shape 84">
                <a:extLst>
                  <a:ext uri="{FF2B5EF4-FFF2-40B4-BE49-F238E27FC236}">
                    <a16:creationId xmlns:a16="http://schemas.microsoft.com/office/drawing/2014/main" id="{42C80F66-435F-46CD-BC2E-3EA62444F4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sp>
          <p:nvSpPr>
            <p:cNvPr id="78" name="Freeform: Shape 77">
              <a:extLst>
                <a:ext uri="{FF2B5EF4-FFF2-40B4-BE49-F238E27FC236}">
                  <a16:creationId xmlns:a16="http://schemas.microsoft.com/office/drawing/2014/main" id="{C5A2D0DC-5F34-44DC-9930-8C7B42BFEE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sp>
        <p:nvSpPr>
          <p:cNvPr id="4" name="Slide Number Placeholder 3">
            <a:extLst>
              <a:ext uri="{FF2B5EF4-FFF2-40B4-BE49-F238E27FC236}">
                <a16:creationId xmlns:a16="http://schemas.microsoft.com/office/drawing/2014/main" id="{52BF2223-36DA-4CE8-BA7C-105651DBABFC}"/>
              </a:ext>
            </a:extLst>
          </p:cNvPr>
          <p:cNvSpPr>
            <a:spLocks noGrp="1"/>
          </p:cNvSpPr>
          <p:nvPr>
            <p:ph type="sldNum" sz="quarter" idx="12"/>
          </p:nvPr>
        </p:nvSpPr>
        <p:spPr>
          <a:xfrm>
            <a:off x="9906000" y="6356350"/>
            <a:ext cx="1447800" cy="365125"/>
          </a:xfrm>
        </p:spPr>
        <p:txBody>
          <a:bodyPr>
            <a:normAutofit/>
          </a:bodyPr>
          <a:lstStyle/>
          <a:p>
            <a:pPr>
              <a:spcAft>
                <a:spcPts val="600"/>
              </a:spcAft>
            </a:pPr>
            <a:fld id="{FEE1F928-5C4D-E646-AC43-363D196F6E9E}" type="slidenum">
              <a:rPr lang="en-US" smtClean="0"/>
              <a:pPr>
                <a:spcAft>
                  <a:spcPts val="600"/>
                </a:spcAft>
              </a:pPr>
              <a:t>27</a:t>
            </a:fld>
            <a:endParaRPr lang="en-US"/>
          </a:p>
        </p:txBody>
      </p:sp>
      <p:graphicFrame>
        <p:nvGraphicFramePr>
          <p:cNvPr id="57" name="Content Placeholder 2">
            <a:extLst>
              <a:ext uri="{FF2B5EF4-FFF2-40B4-BE49-F238E27FC236}">
                <a16:creationId xmlns:a16="http://schemas.microsoft.com/office/drawing/2014/main" id="{9B65875A-0A07-EE11-D577-2106229C6600}"/>
              </a:ext>
            </a:extLst>
          </p:cNvPr>
          <p:cNvGraphicFramePr>
            <a:graphicFrameLocks noGrp="1"/>
          </p:cNvGraphicFramePr>
          <p:nvPr>
            <p:ph idx="1"/>
            <p:extLst>
              <p:ext uri="{D42A27DB-BD31-4B8C-83A1-F6EECF244321}">
                <p14:modId xmlns:p14="http://schemas.microsoft.com/office/powerpoint/2010/main" val="2528328861"/>
              </p:ext>
            </p:extLst>
          </p:nvPr>
        </p:nvGraphicFramePr>
        <p:xfrm>
          <a:off x="838200" y="2416477"/>
          <a:ext cx="10515600" cy="376048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859782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B6AA3-D319-44BC-AC05-797D03D69031}"/>
              </a:ext>
            </a:extLst>
          </p:cNvPr>
          <p:cNvSpPr>
            <a:spLocks noGrp="1"/>
          </p:cNvSpPr>
          <p:nvPr>
            <p:ph type="title"/>
          </p:nvPr>
        </p:nvSpPr>
        <p:spPr/>
        <p:txBody>
          <a:bodyPr/>
          <a:lstStyle/>
          <a:p>
            <a:r>
              <a:rPr lang="en-US" dirty="0"/>
              <a:t>Explaining Property Values to Insureds:</a:t>
            </a:r>
          </a:p>
        </p:txBody>
      </p:sp>
      <p:pic>
        <p:nvPicPr>
          <p:cNvPr id="9" name="Content Placeholder 8">
            <a:extLst>
              <a:ext uri="{FF2B5EF4-FFF2-40B4-BE49-F238E27FC236}">
                <a16:creationId xmlns:a16="http://schemas.microsoft.com/office/drawing/2014/main" id="{B6A01CB2-C5FA-466A-AE75-D3E61AAB56B5}"/>
              </a:ext>
            </a:extLst>
          </p:cNvPr>
          <p:cNvPicPr>
            <a:picLocks noGrp="1" noChangeAspect="1"/>
          </p:cNvPicPr>
          <p:nvPr>
            <p:ph idx="1"/>
          </p:nvPr>
        </p:nvPicPr>
        <p:blipFill>
          <a:blip r:embed="rId2"/>
          <a:stretch>
            <a:fillRect/>
          </a:stretch>
        </p:blipFill>
        <p:spPr>
          <a:xfrm>
            <a:off x="4767263" y="1071797"/>
            <a:ext cx="7452430" cy="4294682"/>
          </a:xfrm>
        </p:spPr>
      </p:pic>
      <p:sp>
        <p:nvSpPr>
          <p:cNvPr id="4" name="Text Placeholder 3">
            <a:extLst>
              <a:ext uri="{FF2B5EF4-FFF2-40B4-BE49-F238E27FC236}">
                <a16:creationId xmlns:a16="http://schemas.microsoft.com/office/drawing/2014/main" id="{FF2E8E79-DA8D-45D5-8A09-5CABDE3EECC3}"/>
              </a:ext>
            </a:extLst>
          </p:cNvPr>
          <p:cNvSpPr>
            <a:spLocks noGrp="1"/>
          </p:cNvSpPr>
          <p:nvPr>
            <p:ph type="body" sz="half" idx="2"/>
          </p:nvPr>
        </p:nvSpPr>
        <p:spPr/>
        <p:txBody>
          <a:bodyPr>
            <a:normAutofit fontScale="92500" lnSpcReduction="20000"/>
          </a:bodyPr>
          <a:lstStyle/>
          <a:p>
            <a:endParaRPr lang="en-US" dirty="0"/>
          </a:p>
          <a:p>
            <a:endParaRPr lang="en-US" dirty="0"/>
          </a:p>
          <a:p>
            <a:r>
              <a:rPr lang="en-US" dirty="0"/>
              <a:t>Market Value  $105,000</a:t>
            </a:r>
          </a:p>
          <a:p>
            <a:endParaRPr lang="en-US" dirty="0"/>
          </a:p>
          <a:p>
            <a:endParaRPr lang="en-US" dirty="0"/>
          </a:p>
          <a:p>
            <a:endParaRPr lang="en-US" dirty="0"/>
          </a:p>
          <a:p>
            <a:r>
              <a:rPr lang="en-US" dirty="0"/>
              <a:t>Replacement Cost  $440,000</a:t>
            </a:r>
          </a:p>
          <a:p>
            <a:endParaRPr lang="en-US" dirty="0"/>
          </a:p>
          <a:p>
            <a:endParaRPr lang="en-US" dirty="0"/>
          </a:p>
          <a:p>
            <a:endParaRPr lang="en-US" dirty="0"/>
          </a:p>
          <a:p>
            <a:r>
              <a:rPr lang="en-US" dirty="0"/>
              <a:t>Actual Cash Value  $225,000</a:t>
            </a:r>
          </a:p>
        </p:txBody>
      </p:sp>
      <p:sp>
        <p:nvSpPr>
          <p:cNvPr id="5" name="Slide Number Placeholder 4">
            <a:extLst>
              <a:ext uri="{FF2B5EF4-FFF2-40B4-BE49-F238E27FC236}">
                <a16:creationId xmlns:a16="http://schemas.microsoft.com/office/drawing/2014/main" id="{586FEB12-2491-4E3F-AC72-90AF23C820C9}"/>
              </a:ext>
            </a:extLst>
          </p:cNvPr>
          <p:cNvSpPr>
            <a:spLocks noGrp="1"/>
          </p:cNvSpPr>
          <p:nvPr>
            <p:ph type="sldNum" sz="quarter" idx="12"/>
          </p:nvPr>
        </p:nvSpPr>
        <p:spPr/>
        <p:txBody>
          <a:bodyPr/>
          <a:lstStyle/>
          <a:p>
            <a:fld id="{FEE1F928-5C4D-E646-AC43-363D196F6E9E}" type="slidenum">
              <a:rPr lang="en-US" smtClean="0"/>
              <a:t>28</a:t>
            </a:fld>
            <a:endParaRPr lang="en-US" dirty="0"/>
          </a:p>
        </p:txBody>
      </p:sp>
    </p:spTree>
    <p:extLst>
      <p:ext uri="{BB962C8B-B14F-4D97-AF65-F5344CB8AC3E}">
        <p14:creationId xmlns:p14="http://schemas.microsoft.com/office/powerpoint/2010/main" val="29857524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E13AC0-2B72-42EB-B66A-4A21980986CE}"/>
              </a:ext>
            </a:extLst>
          </p:cNvPr>
          <p:cNvSpPr>
            <a:spLocks noGrp="1"/>
          </p:cNvSpPr>
          <p:nvPr>
            <p:ph type="title"/>
          </p:nvPr>
        </p:nvSpPr>
        <p:spPr/>
        <p:txBody>
          <a:bodyPr/>
          <a:lstStyle/>
          <a:p>
            <a:r>
              <a:rPr lang="en-US" dirty="0"/>
              <a:t>Explaining Property Values to Insureds:</a:t>
            </a:r>
          </a:p>
        </p:txBody>
      </p:sp>
      <p:sp>
        <p:nvSpPr>
          <p:cNvPr id="4" name="Text Placeholder 3">
            <a:extLst>
              <a:ext uri="{FF2B5EF4-FFF2-40B4-BE49-F238E27FC236}">
                <a16:creationId xmlns:a16="http://schemas.microsoft.com/office/drawing/2014/main" id="{840E2803-5E1F-4F45-8301-EC538D7CCA03}"/>
              </a:ext>
            </a:extLst>
          </p:cNvPr>
          <p:cNvSpPr>
            <a:spLocks noGrp="1"/>
          </p:cNvSpPr>
          <p:nvPr>
            <p:ph type="body" sz="half" idx="2"/>
          </p:nvPr>
        </p:nvSpPr>
        <p:spPr/>
        <p:txBody>
          <a:bodyPr>
            <a:normAutofit fontScale="85000" lnSpcReduction="20000"/>
          </a:bodyPr>
          <a:lstStyle/>
          <a:p>
            <a:endParaRPr lang="en-US" dirty="0"/>
          </a:p>
          <a:p>
            <a:endParaRPr lang="en-US" dirty="0"/>
          </a:p>
          <a:p>
            <a:endParaRPr lang="en-US" dirty="0"/>
          </a:p>
          <a:p>
            <a:r>
              <a:rPr lang="en-US" dirty="0"/>
              <a:t>Market Value  $319,000</a:t>
            </a:r>
          </a:p>
          <a:p>
            <a:endParaRPr lang="en-US" dirty="0"/>
          </a:p>
          <a:p>
            <a:endParaRPr lang="en-US" dirty="0"/>
          </a:p>
          <a:p>
            <a:endParaRPr lang="en-US" dirty="0"/>
          </a:p>
          <a:p>
            <a:r>
              <a:rPr lang="en-US" dirty="0"/>
              <a:t>Replacement Cost   $120,000</a:t>
            </a:r>
          </a:p>
          <a:p>
            <a:endParaRPr lang="en-US" dirty="0"/>
          </a:p>
          <a:p>
            <a:endParaRPr lang="en-US" dirty="0"/>
          </a:p>
          <a:p>
            <a:endParaRPr lang="en-US" dirty="0"/>
          </a:p>
          <a:p>
            <a:r>
              <a:rPr lang="en-US" dirty="0"/>
              <a:t>Actual Cash Value-  $80,000</a:t>
            </a:r>
          </a:p>
        </p:txBody>
      </p:sp>
      <p:sp>
        <p:nvSpPr>
          <p:cNvPr id="5" name="Slide Number Placeholder 4">
            <a:extLst>
              <a:ext uri="{FF2B5EF4-FFF2-40B4-BE49-F238E27FC236}">
                <a16:creationId xmlns:a16="http://schemas.microsoft.com/office/drawing/2014/main" id="{E45EF3B4-35F1-4EEB-9880-36B6E54165E0}"/>
              </a:ext>
            </a:extLst>
          </p:cNvPr>
          <p:cNvSpPr>
            <a:spLocks noGrp="1"/>
          </p:cNvSpPr>
          <p:nvPr>
            <p:ph type="sldNum" sz="quarter" idx="12"/>
          </p:nvPr>
        </p:nvSpPr>
        <p:spPr/>
        <p:txBody>
          <a:bodyPr/>
          <a:lstStyle/>
          <a:p>
            <a:fld id="{FEE1F928-5C4D-E646-AC43-363D196F6E9E}" type="slidenum">
              <a:rPr lang="en-US" smtClean="0"/>
              <a:t>29</a:t>
            </a:fld>
            <a:endParaRPr lang="en-US" dirty="0"/>
          </a:p>
        </p:txBody>
      </p:sp>
      <p:pic>
        <p:nvPicPr>
          <p:cNvPr id="6" name="Content Placeholder 8">
            <a:extLst>
              <a:ext uri="{FF2B5EF4-FFF2-40B4-BE49-F238E27FC236}">
                <a16:creationId xmlns:a16="http://schemas.microsoft.com/office/drawing/2014/main" id="{8234D2D8-6937-4255-9231-B1B418378EE8}"/>
              </a:ext>
            </a:extLst>
          </p:cNvPr>
          <p:cNvPicPr>
            <a:picLocks noGrp="1" noChangeAspect="1"/>
          </p:cNvPicPr>
          <p:nvPr>
            <p:ph idx="1"/>
          </p:nvPr>
        </p:nvPicPr>
        <p:blipFill>
          <a:blip r:embed="rId2"/>
          <a:stretch>
            <a:fillRect/>
          </a:stretch>
        </p:blipFill>
        <p:spPr>
          <a:xfrm>
            <a:off x="4532243" y="1124262"/>
            <a:ext cx="7467384" cy="4846500"/>
          </a:xfrm>
        </p:spPr>
      </p:pic>
    </p:spTree>
    <p:extLst>
      <p:ext uri="{BB962C8B-B14F-4D97-AF65-F5344CB8AC3E}">
        <p14:creationId xmlns:p14="http://schemas.microsoft.com/office/powerpoint/2010/main" val="37869106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729" name="Rectangle 26728">
            <a:extLst>
              <a:ext uri="{FF2B5EF4-FFF2-40B4-BE49-F238E27FC236}">
                <a16:creationId xmlns:a16="http://schemas.microsoft.com/office/drawing/2014/main" id="{247A131F-D5DE-41A5-B4CF-4F345319B4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6731" name="Freeform: Shape 26730">
            <a:extLst>
              <a:ext uri="{FF2B5EF4-FFF2-40B4-BE49-F238E27FC236}">
                <a16:creationId xmlns:a16="http://schemas.microsoft.com/office/drawing/2014/main" id="{3AF4666D-BD98-40A5-A75F-478B982010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692844" y="-3086"/>
            <a:ext cx="1326111" cy="59760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spcAft>
                <a:spcPts val="600"/>
              </a:spcAft>
            </a:pPr>
            <a:r>
              <a:rPr lang="en-US" dirty="0">
                <a:solidFill>
                  <a:schemeClr val="tx1">
                    <a:lumMod val="65000"/>
                    <a:lumOff val="35000"/>
                  </a:schemeClr>
                </a:solidFill>
                <a:latin typeface="AvenirNext LT Pro Medium" panose="020B0504020202020204" pitchFamily="34" charset="0"/>
              </a:rPr>
              <a:t> </a:t>
            </a:r>
          </a:p>
        </p:txBody>
      </p:sp>
      <p:sp>
        <p:nvSpPr>
          <p:cNvPr id="26733" name="Freeform: Shape 26732">
            <a:extLst>
              <a:ext uri="{FF2B5EF4-FFF2-40B4-BE49-F238E27FC236}">
                <a16:creationId xmlns:a16="http://schemas.microsoft.com/office/drawing/2014/main" id="{68680585-71F9-4721-A998-4974171D2E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9256" y="6172200"/>
            <a:ext cx="1482102" cy="67936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spcAft>
                <a:spcPts val="600"/>
              </a:spcAft>
            </a:pPr>
            <a:r>
              <a:rPr lang="en-US" dirty="0">
                <a:solidFill>
                  <a:schemeClr val="tx1">
                    <a:lumMod val="65000"/>
                    <a:lumOff val="35000"/>
                  </a:schemeClr>
                </a:solidFill>
                <a:latin typeface="AvenirNext LT Pro Medium" panose="020B0504020202020204" pitchFamily="34" charset="0"/>
              </a:rPr>
              <a:t> </a:t>
            </a:r>
          </a:p>
        </p:txBody>
      </p:sp>
      <p:sp>
        <p:nvSpPr>
          <p:cNvPr id="26735" name="Freeform: Shape 26734">
            <a:extLst>
              <a:ext uri="{FF2B5EF4-FFF2-40B4-BE49-F238E27FC236}">
                <a16:creationId xmlns:a16="http://schemas.microsoft.com/office/drawing/2014/main" id="{12BC95C2-2EEC-4F59-ABA8-660B0D059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77352"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6737" name="Graphic 141">
            <a:extLst>
              <a:ext uri="{FF2B5EF4-FFF2-40B4-BE49-F238E27FC236}">
                <a16:creationId xmlns:a16="http://schemas.microsoft.com/office/drawing/2014/main" id="{03E9870D-4BBA-43AF-8D44-BBADF020CFF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849" y="15178"/>
            <a:ext cx="2198951" cy="3331254"/>
            <a:chOff x="4473129" y="923925"/>
            <a:chExt cx="3308947" cy="5012817"/>
          </a:xfrm>
          <a:noFill/>
        </p:grpSpPr>
        <p:sp>
          <p:nvSpPr>
            <p:cNvPr id="26738" name="Freeform: Shape 26737">
              <a:extLst>
                <a:ext uri="{FF2B5EF4-FFF2-40B4-BE49-F238E27FC236}">
                  <a16:creationId xmlns:a16="http://schemas.microsoft.com/office/drawing/2014/main" id="{34BC5055-C77D-43CD-BB1D-A77B6779CD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85988" y="924020"/>
              <a:ext cx="3296088" cy="5012722"/>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75000"/>
                </a:schemeClr>
              </a:solidFill>
              <a:prstDash val="lgDash"/>
              <a:round/>
            </a:ln>
          </p:spPr>
          <p:txBody>
            <a:bodyPr rtlCol="0" anchor="ctr"/>
            <a:lstStyle/>
            <a:p>
              <a:endParaRPr lang="en-US"/>
            </a:p>
          </p:txBody>
        </p:sp>
        <p:sp>
          <p:nvSpPr>
            <p:cNvPr id="26739" name="Freeform: Shape 26738">
              <a:extLst>
                <a:ext uri="{FF2B5EF4-FFF2-40B4-BE49-F238E27FC236}">
                  <a16:creationId xmlns:a16="http://schemas.microsoft.com/office/drawing/2014/main" id="{DB12D0B8-9385-489A-85AE-3D14AD0BA2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73129" y="923925"/>
              <a:ext cx="2977477" cy="462714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75000"/>
                </a:schemeClr>
              </a:solidFill>
              <a:prstDash val="lgDash"/>
              <a:round/>
            </a:ln>
          </p:spPr>
          <p:txBody>
            <a:bodyPr rtlCol="0" anchor="ctr"/>
            <a:lstStyle/>
            <a:p>
              <a:endParaRPr lang="en-US"/>
            </a:p>
          </p:txBody>
        </p:sp>
        <p:sp>
          <p:nvSpPr>
            <p:cNvPr id="26740" name="Freeform: Shape 26739">
              <a:extLst>
                <a:ext uri="{FF2B5EF4-FFF2-40B4-BE49-F238E27FC236}">
                  <a16:creationId xmlns:a16="http://schemas.microsoft.com/office/drawing/2014/main" id="{D158A14A-147E-4130-A5E2-38FD84B181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94561" y="923925"/>
              <a:ext cx="2356712" cy="4118991"/>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75000"/>
                </a:schemeClr>
              </a:solidFill>
              <a:prstDash val="lgDash"/>
              <a:round/>
            </a:ln>
          </p:spPr>
          <p:txBody>
            <a:bodyPr rtlCol="0" anchor="ctr"/>
            <a:lstStyle/>
            <a:p>
              <a:endParaRPr lang="en-US"/>
            </a:p>
          </p:txBody>
        </p:sp>
        <p:sp>
          <p:nvSpPr>
            <p:cNvPr id="26741" name="Freeform: Shape 26740">
              <a:extLst>
                <a:ext uri="{FF2B5EF4-FFF2-40B4-BE49-F238E27FC236}">
                  <a16:creationId xmlns:a16="http://schemas.microsoft.com/office/drawing/2014/main" id="{75B8B1EB-5E2B-472C-AE60-2EC5961F16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73129" y="923925"/>
              <a:ext cx="2059193" cy="3980116"/>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75000"/>
                </a:schemeClr>
              </a:solidFill>
              <a:prstDash val="lgDash"/>
              <a:round/>
            </a:ln>
          </p:spPr>
          <p:txBody>
            <a:bodyPr rtlCol="0" anchor="ctr"/>
            <a:lstStyle/>
            <a:p>
              <a:endParaRPr lang="en-US"/>
            </a:p>
          </p:txBody>
        </p:sp>
        <p:sp>
          <p:nvSpPr>
            <p:cNvPr id="26742" name="Freeform: Shape 26741">
              <a:extLst>
                <a:ext uri="{FF2B5EF4-FFF2-40B4-BE49-F238E27FC236}">
                  <a16:creationId xmlns:a16="http://schemas.microsoft.com/office/drawing/2014/main" id="{B4F5BD77-58D7-4B61-A666-1B4139A63A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85131" y="1719357"/>
              <a:ext cx="743796" cy="2867501"/>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75000"/>
                </a:schemeClr>
              </a:solidFill>
              <a:prstDash val="lgDash"/>
              <a:round/>
            </a:ln>
          </p:spPr>
          <p:txBody>
            <a:bodyPr rtlCol="0" anchor="ctr"/>
            <a:lstStyle/>
            <a:p>
              <a:endParaRPr lang="en-US"/>
            </a:p>
          </p:txBody>
        </p:sp>
        <p:sp>
          <p:nvSpPr>
            <p:cNvPr id="26743" name="Freeform: Shape 26742">
              <a:extLst>
                <a:ext uri="{FF2B5EF4-FFF2-40B4-BE49-F238E27FC236}">
                  <a16:creationId xmlns:a16="http://schemas.microsoft.com/office/drawing/2014/main" id="{F5CBEC6B-EDB6-40B8-8771-E5AF41B8D6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73129" y="1912731"/>
              <a:ext cx="597294" cy="2543540"/>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75000"/>
                </a:schemeClr>
              </a:solidFill>
              <a:prstDash val="lgDash"/>
              <a:round/>
            </a:ln>
          </p:spPr>
          <p:txBody>
            <a:bodyPr rtlCol="0" anchor="ctr"/>
            <a:lstStyle/>
            <a:p>
              <a:endParaRPr lang="en-US"/>
            </a:p>
          </p:txBody>
        </p:sp>
        <p:sp>
          <p:nvSpPr>
            <p:cNvPr id="26744" name="Freeform: Shape 26743">
              <a:extLst>
                <a:ext uri="{FF2B5EF4-FFF2-40B4-BE49-F238E27FC236}">
                  <a16:creationId xmlns:a16="http://schemas.microsoft.com/office/drawing/2014/main" id="{91BD0EE8-AA47-4044-9251-9F5A4B8201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91417" y="2227197"/>
              <a:ext cx="389425" cy="2011236"/>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75000"/>
                </a:schemeClr>
              </a:solidFill>
              <a:prstDash val="lgDash"/>
              <a:round/>
            </a:ln>
          </p:spPr>
          <p:txBody>
            <a:bodyPr rtlCol="0" anchor="ctr"/>
            <a:lstStyle/>
            <a:p>
              <a:endParaRPr lang="en-US" dirty="0"/>
            </a:p>
          </p:txBody>
        </p:sp>
      </p:grpSp>
      <p:grpSp>
        <p:nvGrpSpPr>
          <p:cNvPr id="26746" name="Graphic 157">
            <a:extLst>
              <a:ext uri="{FF2B5EF4-FFF2-40B4-BE49-F238E27FC236}">
                <a16:creationId xmlns:a16="http://schemas.microsoft.com/office/drawing/2014/main" id="{C3279E8D-2BAA-4CB1-834B-09FADD54DE5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610600" y="3276600"/>
            <a:ext cx="3529260" cy="3581398"/>
            <a:chOff x="4114800" y="1423987"/>
            <a:chExt cx="3961542" cy="4007547"/>
          </a:xfrm>
          <a:noFill/>
        </p:grpSpPr>
        <p:sp>
          <p:nvSpPr>
            <p:cNvPr id="26747" name="Freeform: Shape 26746">
              <a:extLst>
                <a:ext uri="{FF2B5EF4-FFF2-40B4-BE49-F238E27FC236}">
                  <a16:creationId xmlns:a16="http://schemas.microsoft.com/office/drawing/2014/main" id="{3456F18E-4F61-486D-9CD6-65B30372C5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75000"/>
                </a:schemeClr>
              </a:solidFill>
              <a:prstDash val="lgDash"/>
              <a:round/>
            </a:ln>
          </p:spPr>
          <p:txBody>
            <a:bodyPr rtlCol="0" anchor="ctr"/>
            <a:lstStyle/>
            <a:p>
              <a:endParaRPr lang="en-US"/>
            </a:p>
          </p:txBody>
        </p:sp>
        <p:sp>
          <p:nvSpPr>
            <p:cNvPr id="26748" name="Freeform: Shape 26747">
              <a:extLst>
                <a:ext uri="{FF2B5EF4-FFF2-40B4-BE49-F238E27FC236}">
                  <a16:creationId xmlns:a16="http://schemas.microsoft.com/office/drawing/2014/main" id="{318DDF45-08F0-46B6-A0B7-133735C94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75000"/>
                </a:schemeClr>
              </a:solidFill>
              <a:prstDash val="lgDash"/>
              <a:round/>
            </a:ln>
          </p:spPr>
          <p:txBody>
            <a:bodyPr rtlCol="0" anchor="ctr"/>
            <a:lstStyle/>
            <a:p>
              <a:endParaRPr lang="en-US"/>
            </a:p>
          </p:txBody>
        </p:sp>
        <p:sp>
          <p:nvSpPr>
            <p:cNvPr id="26749" name="Freeform: Shape 26748">
              <a:extLst>
                <a:ext uri="{FF2B5EF4-FFF2-40B4-BE49-F238E27FC236}">
                  <a16:creationId xmlns:a16="http://schemas.microsoft.com/office/drawing/2014/main" id="{B9D0CC0F-710D-43F4-BC86-7637674201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75000"/>
                </a:schemeClr>
              </a:solidFill>
              <a:prstDash val="lgDash"/>
              <a:round/>
            </a:ln>
          </p:spPr>
          <p:txBody>
            <a:bodyPr rtlCol="0" anchor="ctr"/>
            <a:lstStyle/>
            <a:p>
              <a:endParaRPr lang="en-US"/>
            </a:p>
          </p:txBody>
        </p:sp>
        <p:sp>
          <p:nvSpPr>
            <p:cNvPr id="26750" name="Freeform: Shape 26749">
              <a:extLst>
                <a:ext uri="{FF2B5EF4-FFF2-40B4-BE49-F238E27FC236}">
                  <a16:creationId xmlns:a16="http://schemas.microsoft.com/office/drawing/2014/main" id="{6FB36AB6-CB81-495A-8A33-C0BCE67D6F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75000"/>
                </a:schemeClr>
              </a:solidFill>
              <a:prstDash val="lgDash"/>
              <a:round/>
            </a:ln>
          </p:spPr>
          <p:txBody>
            <a:bodyPr rtlCol="0" anchor="ctr"/>
            <a:lstStyle/>
            <a:p>
              <a:endParaRPr lang="en-US"/>
            </a:p>
          </p:txBody>
        </p:sp>
        <p:sp>
          <p:nvSpPr>
            <p:cNvPr id="26751" name="Freeform: Shape 26750">
              <a:extLst>
                <a:ext uri="{FF2B5EF4-FFF2-40B4-BE49-F238E27FC236}">
                  <a16:creationId xmlns:a16="http://schemas.microsoft.com/office/drawing/2014/main" id="{1993F7E6-ABF6-482D-BEA5-B4E607DDB4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75000"/>
                </a:schemeClr>
              </a:solidFill>
              <a:prstDash val="lgDash"/>
              <a:round/>
            </a:ln>
          </p:spPr>
          <p:txBody>
            <a:bodyPr rtlCol="0" anchor="ctr"/>
            <a:lstStyle/>
            <a:p>
              <a:endParaRPr lang="en-US"/>
            </a:p>
          </p:txBody>
        </p:sp>
        <p:sp>
          <p:nvSpPr>
            <p:cNvPr id="26752" name="Freeform: Shape 26751">
              <a:extLst>
                <a:ext uri="{FF2B5EF4-FFF2-40B4-BE49-F238E27FC236}">
                  <a16:creationId xmlns:a16="http://schemas.microsoft.com/office/drawing/2014/main" id="{DCA0B097-C21A-40B4-95E4-2FFA9697F8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75000"/>
                </a:schemeClr>
              </a:solidFill>
              <a:prstDash val="lgDash"/>
              <a:round/>
            </a:ln>
          </p:spPr>
          <p:txBody>
            <a:bodyPr rtlCol="0" anchor="ctr"/>
            <a:lstStyle/>
            <a:p>
              <a:endParaRPr lang="en-US"/>
            </a:p>
          </p:txBody>
        </p:sp>
        <p:sp>
          <p:nvSpPr>
            <p:cNvPr id="26753" name="Freeform: Shape 26752">
              <a:extLst>
                <a:ext uri="{FF2B5EF4-FFF2-40B4-BE49-F238E27FC236}">
                  <a16:creationId xmlns:a16="http://schemas.microsoft.com/office/drawing/2014/main" id="{AB2AF0F5-7EAA-4BAB-8DE2-D84E124170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75000"/>
                </a:schemeClr>
              </a:solidFill>
              <a:prstDash val="lgDash"/>
              <a:round/>
            </a:ln>
          </p:spPr>
          <p:txBody>
            <a:bodyPr rtlCol="0" anchor="ctr"/>
            <a:lstStyle/>
            <a:p>
              <a:endParaRPr lang="en-US"/>
            </a:p>
          </p:txBody>
        </p:sp>
      </p:grpSp>
      <p:sp useBgFill="1">
        <p:nvSpPr>
          <p:cNvPr id="26755" name="Rectangle 26754">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6757" name="Rectangle 26756">
            <a:extLst>
              <a:ext uri="{FF2B5EF4-FFF2-40B4-BE49-F238E27FC236}">
                <a16:creationId xmlns:a16="http://schemas.microsoft.com/office/drawing/2014/main" id="{37962AE0-6A1C-4B76-9D52-10E5E6D7D3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grpSp>
        <p:nvGrpSpPr>
          <p:cNvPr id="26759" name="Top left">
            <a:extLst>
              <a:ext uri="{FF2B5EF4-FFF2-40B4-BE49-F238E27FC236}">
                <a16:creationId xmlns:a16="http://schemas.microsoft.com/office/drawing/2014/main" id="{F73EC8D8-C118-4A24-B3A2-F22636F209B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25" y="-1543"/>
            <a:ext cx="2198951" cy="3349518"/>
            <a:chOff x="10849" y="-3086"/>
            <a:chExt cx="2198951" cy="3349518"/>
          </a:xfrm>
        </p:grpSpPr>
        <p:sp>
          <p:nvSpPr>
            <p:cNvPr id="26760" name="Freeform: Shape 26759">
              <a:extLst>
                <a:ext uri="{FF2B5EF4-FFF2-40B4-BE49-F238E27FC236}">
                  <a16:creationId xmlns:a16="http://schemas.microsoft.com/office/drawing/2014/main" id="{33A839E4-FE02-4C32-B9F7-07884043E9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692844" y="-3086"/>
              <a:ext cx="1326111" cy="59760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6761" name="Freeform: Shape 26760">
              <a:extLst>
                <a:ext uri="{FF2B5EF4-FFF2-40B4-BE49-F238E27FC236}">
                  <a16:creationId xmlns:a16="http://schemas.microsoft.com/office/drawing/2014/main" id="{9C10340A-FCF2-4B86-A53A-4AC07E6CFB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94" y="15241"/>
              <a:ext cx="2190406" cy="3331191"/>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6762" name="Freeform: Shape 26761">
              <a:extLst>
                <a:ext uri="{FF2B5EF4-FFF2-40B4-BE49-F238E27FC236}">
                  <a16:creationId xmlns:a16="http://schemas.microsoft.com/office/drawing/2014/main" id="{2E85F37B-D9B1-4701-B54A-A91E836FA9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15178"/>
              <a:ext cx="1978674" cy="307495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6763" name="Freeform: Shape 26762">
              <a:extLst>
                <a:ext uri="{FF2B5EF4-FFF2-40B4-BE49-F238E27FC236}">
                  <a16:creationId xmlns:a16="http://schemas.microsoft.com/office/drawing/2014/main" id="{227C5295-7462-4E42-B19A-682465F9FB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92" y="15178"/>
              <a:ext cx="1566146" cy="2737264"/>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6764" name="Freeform: Shape 26763">
              <a:extLst>
                <a:ext uri="{FF2B5EF4-FFF2-40B4-BE49-F238E27FC236}">
                  <a16:creationId xmlns:a16="http://schemas.microsoft.com/office/drawing/2014/main" id="{712C31CF-3625-4E9F-99FC-C7AA5BBA88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15178"/>
              <a:ext cx="1368431" cy="2644975"/>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6765" name="Freeform: Shape 26764">
              <a:extLst>
                <a:ext uri="{FF2B5EF4-FFF2-40B4-BE49-F238E27FC236}">
                  <a16:creationId xmlns:a16="http://schemas.microsoft.com/office/drawing/2014/main" id="{36EDCF2F-2C4B-4D4B-964F-F640BCDCE8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825" y="543780"/>
              <a:ext cx="494287" cy="1905590"/>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6766" name="Freeform: Shape 26765">
              <a:extLst>
                <a:ext uri="{FF2B5EF4-FFF2-40B4-BE49-F238E27FC236}">
                  <a16:creationId xmlns:a16="http://schemas.microsoft.com/office/drawing/2014/main" id="{21B0354D-2FFC-40F9-91E5-A83DDD770D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672286"/>
              <a:ext cx="396930" cy="1690303"/>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6767" name="Freeform: Shape 26766">
              <a:extLst>
                <a:ext uri="{FF2B5EF4-FFF2-40B4-BE49-F238E27FC236}">
                  <a16:creationId xmlns:a16="http://schemas.microsoft.com/office/drawing/2014/main" id="{E4F4CED2-0CA8-4824-93F0-00BE4C7D1A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002" y="881264"/>
              <a:ext cx="258791" cy="1336561"/>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sp>
        <p:nvSpPr>
          <p:cNvPr id="8194" name="Rectangle 2"/>
          <p:cNvSpPr>
            <a:spLocks noGrp="1" noChangeArrowheads="1"/>
          </p:cNvSpPr>
          <p:nvPr>
            <p:ph type="title" idx="4294967295"/>
          </p:nvPr>
        </p:nvSpPr>
        <p:spPr>
          <a:xfrm>
            <a:off x="1366575" y="348086"/>
            <a:ext cx="3980254" cy="5577934"/>
          </a:xfrm>
        </p:spPr>
        <p:txBody>
          <a:bodyPr vert="horz" lIns="91440" tIns="45720" rIns="91440" bIns="45720" numCol="1" rtlCol="0" anchor="ctr" anchorCtr="0" compatLnSpc="1">
            <a:prstTxWarp prst="textNoShape">
              <a:avLst/>
            </a:prstTxWarp>
            <a:normAutofit/>
          </a:bodyPr>
          <a:lstStyle/>
          <a:p>
            <a:pPr>
              <a:defRPr/>
            </a:pPr>
            <a:r>
              <a:rPr lang="en-US" kern="1200" dirty="0">
                <a:solidFill>
                  <a:schemeClr val="tx2"/>
                </a:solidFill>
                <a:latin typeface="+mj-lt"/>
                <a:ea typeface="+mj-ea"/>
                <a:cs typeface="+mj-cs"/>
              </a:rPr>
              <a:t>MWUA’s Mission</a:t>
            </a:r>
          </a:p>
        </p:txBody>
      </p:sp>
      <p:grpSp>
        <p:nvGrpSpPr>
          <p:cNvPr id="26769" name="Bottom Right">
            <a:extLst>
              <a:ext uri="{FF2B5EF4-FFF2-40B4-BE49-F238E27FC236}">
                <a16:creationId xmlns:a16="http://schemas.microsoft.com/office/drawing/2014/main" id="{3BA0B410-FA41-4CD6-A923-146E029BBB2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974976" y="3278144"/>
            <a:ext cx="4211600" cy="3581399"/>
            <a:chOff x="7980400" y="3276601"/>
            <a:chExt cx="4211600" cy="3581399"/>
          </a:xfrm>
        </p:grpSpPr>
        <p:grpSp>
          <p:nvGrpSpPr>
            <p:cNvPr id="26770" name="Graphic 157">
              <a:extLst>
                <a:ext uri="{FF2B5EF4-FFF2-40B4-BE49-F238E27FC236}">
                  <a16:creationId xmlns:a16="http://schemas.microsoft.com/office/drawing/2014/main" id="{2448B270-CA89-4A7C-8CFC-8237ED03AE13}"/>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8662740" y="3276601"/>
              <a:ext cx="3529260" cy="3581396"/>
              <a:chOff x="4114800" y="1423987"/>
              <a:chExt cx="3961542" cy="4007547"/>
            </a:xfrm>
            <a:noFill/>
          </p:grpSpPr>
          <p:sp>
            <p:nvSpPr>
              <p:cNvPr id="26772" name="Freeform: Shape 26771">
                <a:extLst>
                  <a:ext uri="{FF2B5EF4-FFF2-40B4-BE49-F238E27FC236}">
                    <a16:creationId xmlns:a16="http://schemas.microsoft.com/office/drawing/2014/main" id="{BD2ED6FF-1F6E-4BF0-BFFF-5CB8D36F14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6773" name="Freeform: Shape 26772">
                <a:extLst>
                  <a:ext uri="{FF2B5EF4-FFF2-40B4-BE49-F238E27FC236}">
                    <a16:creationId xmlns:a16="http://schemas.microsoft.com/office/drawing/2014/main" id="{2F2CCA35-C35D-416B-A083-A167138A57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6774" name="Freeform: Shape 26773">
                <a:extLst>
                  <a:ext uri="{FF2B5EF4-FFF2-40B4-BE49-F238E27FC236}">
                    <a16:creationId xmlns:a16="http://schemas.microsoft.com/office/drawing/2014/main" id="{70FAEE04-D524-4356-8CFE-091D44ED18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6775" name="Freeform: Shape 26774">
                <a:extLst>
                  <a:ext uri="{FF2B5EF4-FFF2-40B4-BE49-F238E27FC236}">
                    <a16:creationId xmlns:a16="http://schemas.microsoft.com/office/drawing/2014/main" id="{5F641E2E-FB37-449C-96DA-945907C759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6776" name="Freeform: Shape 26775">
                <a:extLst>
                  <a:ext uri="{FF2B5EF4-FFF2-40B4-BE49-F238E27FC236}">
                    <a16:creationId xmlns:a16="http://schemas.microsoft.com/office/drawing/2014/main" id="{283CE73A-E65A-44EA-9C23-C6F2137AFB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6777" name="Freeform: Shape 26776">
                <a:extLst>
                  <a:ext uri="{FF2B5EF4-FFF2-40B4-BE49-F238E27FC236}">
                    <a16:creationId xmlns:a16="http://schemas.microsoft.com/office/drawing/2014/main" id="{41745A30-6979-4D1D-A629-E7C0C6A535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6778" name="Freeform: Shape 26777">
                <a:extLst>
                  <a:ext uri="{FF2B5EF4-FFF2-40B4-BE49-F238E27FC236}">
                    <a16:creationId xmlns:a16="http://schemas.microsoft.com/office/drawing/2014/main" id="{E70C366B-087F-442D-AC20-1319F97A95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sp>
          <p:nvSpPr>
            <p:cNvPr id="26771" name="Freeform: Shape 26770">
              <a:extLst>
                <a:ext uri="{FF2B5EF4-FFF2-40B4-BE49-F238E27FC236}">
                  <a16:creationId xmlns:a16="http://schemas.microsoft.com/office/drawing/2014/main" id="{1D2F7A6B-9CB6-4AC5-B906-664FC95A17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aphicFrame>
        <p:nvGraphicFramePr>
          <p:cNvPr id="26724" name="Rectangle 3">
            <a:extLst>
              <a:ext uri="{FF2B5EF4-FFF2-40B4-BE49-F238E27FC236}">
                <a16:creationId xmlns:a16="http://schemas.microsoft.com/office/drawing/2014/main" id="{6B690D3E-6D72-C618-31E3-7CFDE344B32E}"/>
              </a:ext>
            </a:extLst>
          </p:cNvPr>
          <p:cNvGraphicFramePr>
            <a:graphicFrameLocks noGrp="1"/>
          </p:cNvGraphicFramePr>
          <p:nvPr>
            <p:ph idx="4294967295"/>
            <p:extLst>
              <p:ext uri="{D42A27DB-BD31-4B8C-83A1-F6EECF244321}">
                <p14:modId xmlns:p14="http://schemas.microsoft.com/office/powerpoint/2010/main" val="2122374919"/>
              </p:ext>
            </p:extLst>
          </p:nvPr>
        </p:nvGraphicFramePr>
        <p:xfrm>
          <a:off x="5109882" y="341165"/>
          <a:ext cx="6472515" cy="58434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3A9FD-3AB1-4135-A48E-A6DDDF73CF18}"/>
              </a:ext>
            </a:extLst>
          </p:cNvPr>
          <p:cNvSpPr>
            <a:spLocks noGrp="1"/>
          </p:cNvSpPr>
          <p:nvPr>
            <p:ph type="title"/>
          </p:nvPr>
        </p:nvSpPr>
        <p:spPr/>
        <p:txBody>
          <a:bodyPr>
            <a:normAutofit fontScale="90000"/>
          </a:bodyPr>
          <a:lstStyle/>
          <a:p>
            <a:r>
              <a:rPr lang="en-US" dirty="0"/>
              <a:t>Total Loss Recovery factors: Fire vs Wind event</a:t>
            </a:r>
          </a:p>
        </p:txBody>
      </p:sp>
      <p:pic>
        <p:nvPicPr>
          <p:cNvPr id="7" name="Content Placeholder 6">
            <a:extLst>
              <a:ext uri="{FF2B5EF4-FFF2-40B4-BE49-F238E27FC236}">
                <a16:creationId xmlns:a16="http://schemas.microsoft.com/office/drawing/2014/main" id="{0AA52DAE-8ECB-4549-973F-3626CE3D778F}"/>
              </a:ext>
            </a:extLst>
          </p:cNvPr>
          <p:cNvPicPr>
            <a:picLocks noGrp="1" noChangeAspect="1"/>
          </p:cNvPicPr>
          <p:nvPr>
            <p:ph sz="half" idx="1"/>
          </p:nvPr>
        </p:nvPicPr>
        <p:blipFill>
          <a:blip r:embed="rId2"/>
          <a:stretch>
            <a:fillRect/>
          </a:stretch>
        </p:blipFill>
        <p:spPr>
          <a:xfrm>
            <a:off x="609600" y="1999562"/>
            <a:ext cx="5384800" cy="3236701"/>
          </a:xfrm>
        </p:spPr>
      </p:pic>
      <p:pic>
        <p:nvPicPr>
          <p:cNvPr id="11" name="Content Placeholder 10">
            <a:extLst>
              <a:ext uri="{FF2B5EF4-FFF2-40B4-BE49-F238E27FC236}">
                <a16:creationId xmlns:a16="http://schemas.microsoft.com/office/drawing/2014/main" id="{F2E2E5C0-F48D-4859-999A-6066D142C063}"/>
              </a:ext>
            </a:extLst>
          </p:cNvPr>
          <p:cNvPicPr>
            <a:picLocks noGrp="1" noChangeAspect="1"/>
          </p:cNvPicPr>
          <p:nvPr>
            <p:ph sz="half" idx="2"/>
          </p:nvPr>
        </p:nvPicPr>
        <p:blipFill>
          <a:blip r:embed="rId3"/>
          <a:stretch>
            <a:fillRect/>
          </a:stretch>
        </p:blipFill>
        <p:spPr>
          <a:xfrm>
            <a:off x="6197600" y="1999562"/>
            <a:ext cx="5384800" cy="3236701"/>
          </a:xfrm>
        </p:spPr>
      </p:pic>
      <p:sp>
        <p:nvSpPr>
          <p:cNvPr id="5" name="Slide Number Placeholder 4">
            <a:extLst>
              <a:ext uri="{FF2B5EF4-FFF2-40B4-BE49-F238E27FC236}">
                <a16:creationId xmlns:a16="http://schemas.microsoft.com/office/drawing/2014/main" id="{1E40699C-8C50-4CC5-BCFF-D26E0C351398}"/>
              </a:ext>
            </a:extLst>
          </p:cNvPr>
          <p:cNvSpPr>
            <a:spLocks noGrp="1"/>
          </p:cNvSpPr>
          <p:nvPr>
            <p:ph type="sldNum" sz="quarter" idx="12"/>
          </p:nvPr>
        </p:nvSpPr>
        <p:spPr/>
        <p:txBody>
          <a:bodyPr/>
          <a:lstStyle/>
          <a:p>
            <a:fld id="{FEE1F928-5C4D-E646-AC43-363D196F6E9E}" type="slidenum">
              <a:rPr lang="en-US" smtClean="0"/>
              <a:t>30</a:t>
            </a:fld>
            <a:endParaRPr lang="en-US" dirty="0"/>
          </a:p>
        </p:txBody>
      </p:sp>
    </p:spTree>
    <p:extLst>
      <p:ext uri="{BB962C8B-B14F-4D97-AF65-F5344CB8AC3E}">
        <p14:creationId xmlns:p14="http://schemas.microsoft.com/office/powerpoint/2010/main" val="30643335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9570CA-D26A-4EEC-AFE7-1EA745F2DCFA}"/>
              </a:ext>
            </a:extLst>
          </p:cNvPr>
          <p:cNvSpPr>
            <a:spLocks noGrp="1"/>
          </p:cNvSpPr>
          <p:nvPr>
            <p:ph type="title"/>
          </p:nvPr>
        </p:nvSpPr>
        <p:spPr>
          <a:xfrm>
            <a:off x="1219201" y="414147"/>
            <a:ext cx="10972799" cy="1293813"/>
          </a:xfrm>
        </p:spPr>
        <p:txBody>
          <a:bodyPr>
            <a:normAutofit fontScale="90000"/>
          </a:bodyPr>
          <a:lstStyle/>
          <a:p>
            <a:r>
              <a:rPr lang="en-US" dirty="0"/>
              <a:t>Should I have the same policy coverage limit on both my Fire and Wind policies? </a:t>
            </a:r>
          </a:p>
        </p:txBody>
      </p:sp>
      <p:sp>
        <p:nvSpPr>
          <p:cNvPr id="3" name="Text Placeholder 2">
            <a:extLst>
              <a:ext uri="{FF2B5EF4-FFF2-40B4-BE49-F238E27FC236}">
                <a16:creationId xmlns:a16="http://schemas.microsoft.com/office/drawing/2014/main" id="{B8DFDBCB-D48A-4244-8264-A07B618E2BF9}"/>
              </a:ext>
            </a:extLst>
          </p:cNvPr>
          <p:cNvSpPr>
            <a:spLocks noGrp="1"/>
          </p:cNvSpPr>
          <p:nvPr>
            <p:ph type="body" idx="1"/>
          </p:nvPr>
        </p:nvSpPr>
        <p:spPr>
          <a:xfrm>
            <a:off x="2325053" y="1790734"/>
            <a:ext cx="5157787" cy="823912"/>
          </a:xfrm>
        </p:spPr>
        <p:txBody>
          <a:bodyPr/>
          <a:lstStyle/>
          <a:p>
            <a:r>
              <a:rPr lang="en-US" dirty="0"/>
              <a:t>Fire Loss</a:t>
            </a:r>
          </a:p>
        </p:txBody>
      </p:sp>
      <p:sp>
        <p:nvSpPr>
          <p:cNvPr id="4" name="Content Placeholder 3">
            <a:extLst>
              <a:ext uri="{FF2B5EF4-FFF2-40B4-BE49-F238E27FC236}">
                <a16:creationId xmlns:a16="http://schemas.microsoft.com/office/drawing/2014/main" id="{5D41BC3E-36CE-452B-B8C9-818ABF0DE53E}"/>
              </a:ext>
            </a:extLst>
          </p:cNvPr>
          <p:cNvSpPr>
            <a:spLocks noGrp="1"/>
          </p:cNvSpPr>
          <p:nvPr>
            <p:ph sz="half" idx="2"/>
          </p:nvPr>
        </p:nvSpPr>
        <p:spPr>
          <a:xfrm>
            <a:off x="1081470" y="2671762"/>
            <a:ext cx="5157787" cy="3684588"/>
          </a:xfrm>
        </p:spPr>
        <p:txBody>
          <a:bodyPr/>
          <a:lstStyle/>
          <a:p>
            <a:r>
              <a:rPr lang="en-US" dirty="0"/>
              <a:t>Higher likelihood in general</a:t>
            </a:r>
          </a:p>
          <a:p>
            <a:r>
              <a:rPr lang="en-US" dirty="0"/>
              <a:t>Smaller impact in overall scale, less chance of surge pricing of materials.</a:t>
            </a:r>
          </a:p>
          <a:p>
            <a:endParaRPr lang="en-US" dirty="0"/>
          </a:p>
          <a:p>
            <a:endParaRPr lang="en-US" dirty="0"/>
          </a:p>
        </p:txBody>
      </p:sp>
      <p:sp>
        <p:nvSpPr>
          <p:cNvPr id="5" name="Text Placeholder 4">
            <a:extLst>
              <a:ext uri="{FF2B5EF4-FFF2-40B4-BE49-F238E27FC236}">
                <a16:creationId xmlns:a16="http://schemas.microsoft.com/office/drawing/2014/main" id="{2ADA5CA8-857D-4781-937B-377F2B05F91A}"/>
              </a:ext>
            </a:extLst>
          </p:cNvPr>
          <p:cNvSpPr>
            <a:spLocks noGrp="1"/>
          </p:cNvSpPr>
          <p:nvPr>
            <p:ph type="body" sz="quarter" idx="3"/>
          </p:nvPr>
        </p:nvSpPr>
        <p:spPr>
          <a:xfrm>
            <a:off x="7008812" y="1708214"/>
            <a:ext cx="5183188" cy="823912"/>
          </a:xfrm>
        </p:spPr>
        <p:txBody>
          <a:bodyPr/>
          <a:lstStyle/>
          <a:p>
            <a:r>
              <a:rPr lang="en-US" dirty="0"/>
              <a:t>Wind Loss</a:t>
            </a:r>
          </a:p>
        </p:txBody>
      </p:sp>
      <p:sp>
        <p:nvSpPr>
          <p:cNvPr id="6" name="Content Placeholder 5">
            <a:extLst>
              <a:ext uri="{FF2B5EF4-FFF2-40B4-BE49-F238E27FC236}">
                <a16:creationId xmlns:a16="http://schemas.microsoft.com/office/drawing/2014/main" id="{A163842D-50F5-4D2F-9C17-3EA8DE5C50CC}"/>
              </a:ext>
            </a:extLst>
          </p:cNvPr>
          <p:cNvSpPr>
            <a:spLocks noGrp="1"/>
          </p:cNvSpPr>
          <p:nvPr>
            <p:ph sz="quarter" idx="4"/>
          </p:nvPr>
        </p:nvSpPr>
        <p:spPr>
          <a:xfrm>
            <a:off x="6019801" y="2532126"/>
            <a:ext cx="5183188" cy="3684588"/>
          </a:xfrm>
        </p:spPr>
        <p:txBody>
          <a:bodyPr/>
          <a:lstStyle/>
          <a:p>
            <a:r>
              <a:rPr lang="en-US" dirty="0"/>
              <a:t>Likelihood somewhat influenced by geographical factors</a:t>
            </a:r>
          </a:p>
          <a:p>
            <a:r>
              <a:rPr lang="en-US" dirty="0"/>
              <a:t>Higher risk of large-scale event impacting large market areas, and more susceptible to surge pricing.</a:t>
            </a:r>
          </a:p>
          <a:p>
            <a:endParaRPr lang="en-US" dirty="0"/>
          </a:p>
          <a:p>
            <a:endParaRPr lang="en-US" dirty="0"/>
          </a:p>
        </p:txBody>
      </p:sp>
      <p:sp>
        <p:nvSpPr>
          <p:cNvPr id="7" name="Slide Number Placeholder 6">
            <a:extLst>
              <a:ext uri="{FF2B5EF4-FFF2-40B4-BE49-F238E27FC236}">
                <a16:creationId xmlns:a16="http://schemas.microsoft.com/office/drawing/2014/main" id="{00B747D8-0D94-4E88-B734-2E8CCA119AB7}"/>
              </a:ext>
            </a:extLst>
          </p:cNvPr>
          <p:cNvSpPr>
            <a:spLocks noGrp="1"/>
          </p:cNvSpPr>
          <p:nvPr>
            <p:ph type="sldNum" sz="quarter" idx="12"/>
          </p:nvPr>
        </p:nvSpPr>
        <p:spPr/>
        <p:txBody>
          <a:bodyPr/>
          <a:lstStyle/>
          <a:p>
            <a:fld id="{FEE1F928-5C4D-E646-AC43-363D196F6E9E}" type="slidenum">
              <a:rPr lang="en-US" smtClean="0"/>
              <a:t>31</a:t>
            </a:fld>
            <a:endParaRPr lang="en-US" dirty="0"/>
          </a:p>
        </p:txBody>
      </p:sp>
    </p:spTree>
    <p:extLst>
      <p:ext uri="{BB962C8B-B14F-4D97-AF65-F5344CB8AC3E}">
        <p14:creationId xmlns:p14="http://schemas.microsoft.com/office/powerpoint/2010/main" val="1730653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EE66D-6B2A-43C6-95F0-9F59D4AC4BD6}"/>
              </a:ext>
            </a:extLst>
          </p:cNvPr>
          <p:cNvSpPr>
            <a:spLocks noGrp="1"/>
          </p:cNvSpPr>
          <p:nvPr>
            <p:ph type="title"/>
          </p:nvPr>
        </p:nvSpPr>
        <p:spPr/>
        <p:txBody>
          <a:bodyPr/>
          <a:lstStyle/>
          <a:p>
            <a:r>
              <a:rPr lang="en-US" dirty="0"/>
              <a:t>Ensuring your customer is taken care of</a:t>
            </a:r>
          </a:p>
        </p:txBody>
      </p:sp>
      <p:sp>
        <p:nvSpPr>
          <p:cNvPr id="3" name="Text Placeholder 2">
            <a:extLst>
              <a:ext uri="{FF2B5EF4-FFF2-40B4-BE49-F238E27FC236}">
                <a16:creationId xmlns:a16="http://schemas.microsoft.com/office/drawing/2014/main" id="{2E0EEC5F-96F6-4AD8-8CFF-4AD4E0C506B2}"/>
              </a:ext>
            </a:extLst>
          </p:cNvPr>
          <p:cNvSpPr>
            <a:spLocks noGrp="1"/>
          </p:cNvSpPr>
          <p:nvPr>
            <p:ph type="body" idx="1"/>
          </p:nvPr>
        </p:nvSpPr>
        <p:spPr/>
        <p:txBody>
          <a:bodyPr/>
          <a:lstStyle/>
          <a:p>
            <a:r>
              <a:rPr lang="en-US" dirty="0"/>
              <a:t>Customer:</a:t>
            </a:r>
          </a:p>
        </p:txBody>
      </p:sp>
      <p:sp>
        <p:nvSpPr>
          <p:cNvPr id="4" name="Content Placeholder 3">
            <a:extLst>
              <a:ext uri="{FF2B5EF4-FFF2-40B4-BE49-F238E27FC236}">
                <a16:creationId xmlns:a16="http://schemas.microsoft.com/office/drawing/2014/main" id="{AC93B478-C6A3-41ED-A364-23938748F263}"/>
              </a:ext>
            </a:extLst>
          </p:cNvPr>
          <p:cNvSpPr>
            <a:spLocks noGrp="1"/>
          </p:cNvSpPr>
          <p:nvPr>
            <p:ph sz="half" idx="2"/>
          </p:nvPr>
        </p:nvSpPr>
        <p:spPr/>
        <p:txBody>
          <a:bodyPr>
            <a:normAutofit fontScale="70000" lnSpcReduction="20000"/>
          </a:bodyPr>
          <a:lstStyle/>
          <a:p>
            <a:r>
              <a:rPr lang="en-US" dirty="0"/>
              <a:t>Price driven mindset: Affordable insurance premium</a:t>
            </a:r>
          </a:p>
          <a:p>
            <a:r>
              <a:rPr lang="en-US" dirty="0"/>
              <a:t>Adequate coverage to satisfy minimum mortgage requirements</a:t>
            </a:r>
          </a:p>
          <a:p>
            <a:r>
              <a:rPr lang="en-US" dirty="0"/>
              <a:t>Recover from loss scenarios</a:t>
            </a:r>
          </a:p>
          <a:p>
            <a:endParaRPr lang="en-US" dirty="0"/>
          </a:p>
          <a:p>
            <a:endParaRPr lang="en-US" dirty="0"/>
          </a:p>
          <a:p>
            <a:endParaRPr lang="en-US" dirty="0"/>
          </a:p>
        </p:txBody>
      </p:sp>
      <p:sp>
        <p:nvSpPr>
          <p:cNvPr id="5" name="Text Placeholder 4">
            <a:extLst>
              <a:ext uri="{FF2B5EF4-FFF2-40B4-BE49-F238E27FC236}">
                <a16:creationId xmlns:a16="http://schemas.microsoft.com/office/drawing/2014/main" id="{36F5D042-21E9-48F8-AE71-B295CE6FC9EE}"/>
              </a:ext>
            </a:extLst>
          </p:cNvPr>
          <p:cNvSpPr>
            <a:spLocks noGrp="1"/>
          </p:cNvSpPr>
          <p:nvPr>
            <p:ph type="body" sz="quarter" idx="3"/>
          </p:nvPr>
        </p:nvSpPr>
        <p:spPr/>
        <p:txBody>
          <a:bodyPr/>
          <a:lstStyle/>
          <a:p>
            <a:r>
              <a:rPr lang="en-US" dirty="0"/>
              <a:t>Agent:</a:t>
            </a:r>
          </a:p>
        </p:txBody>
      </p:sp>
      <p:sp>
        <p:nvSpPr>
          <p:cNvPr id="6" name="Content Placeholder 5">
            <a:extLst>
              <a:ext uri="{FF2B5EF4-FFF2-40B4-BE49-F238E27FC236}">
                <a16:creationId xmlns:a16="http://schemas.microsoft.com/office/drawing/2014/main" id="{2C89CFA6-B585-4629-9545-6FC5C47B5F1A}"/>
              </a:ext>
            </a:extLst>
          </p:cNvPr>
          <p:cNvSpPr>
            <a:spLocks noGrp="1"/>
          </p:cNvSpPr>
          <p:nvPr>
            <p:ph sz="quarter" idx="4"/>
          </p:nvPr>
        </p:nvSpPr>
        <p:spPr/>
        <p:txBody>
          <a:bodyPr>
            <a:normAutofit fontScale="70000" lnSpcReduction="20000"/>
          </a:bodyPr>
          <a:lstStyle/>
          <a:p>
            <a:r>
              <a:rPr lang="en-US" dirty="0"/>
              <a:t>Applications that accurately represent the individual’s risk.</a:t>
            </a:r>
          </a:p>
          <a:p>
            <a:r>
              <a:rPr lang="en-US" dirty="0"/>
              <a:t>Explain the policy intent and limitations.</a:t>
            </a:r>
          </a:p>
          <a:p>
            <a:r>
              <a:rPr lang="en-US" dirty="0"/>
              <a:t>Knowledge of cost of building materials.</a:t>
            </a:r>
          </a:p>
          <a:p>
            <a:r>
              <a:rPr lang="en-US" dirty="0"/>
              <a:t>Focus on not only offering low premiums but also ensuring the customer can replace the home fully.</a:t>
            </a:r>
          </a:p>
          <a:p>
            <a:r>
              <a:rPr lang="en-US" dirty="0"/>
              <a:t>Maintain current contact information and have a secondary contact on file.</a:t>
            </a:r>
          </a:p>
          <a:p>
            <a:endParaRPr lang="en-US" dirty="0"/>
          </a:p>
          <a:p>
            <a:endParaRPr lang="en-US" dirty="0"/>
          </a:p>
        </p:txBody>
      </p:sp>
      <p:sp>
        <p:nvSpPr>
          <p:cNvPr id="7" name="Slide Number Placeholder 6">
            <a:extLst>
              <a:ext uri="{FF2B5EF4-FFF2-40B4-BE49-F238E27FC236}">
                <a16:creationId xmlns:a16="http://schemas.microsoft.com/office/drawing/2014/main" id="{5A727DEF-C10A-4338-BB5D-36F60E8FBCC9}"/>
              </a:ext>
            </a:extLst>
          </p:cNvPr>
          <p:cNvSpPr>
            <a:spLocks noGrp="1"/>
          </p:cNvSpPr>
          <p:nvPr>
            <p:ph type="sldNum" sz="quarter" idx="12"/>
          </p:nvPr>
        </p:nvSpPr>
        <p:spPr/>
        <p:txBody>
          <a:bodyPr/>
          <a:lstStyle/>
          <a:p>
            <a:fld id="{FEE1F928-5C4D-E646-AC43-363D196F6E9E}" type="slidenum">
              <a:rPr lang="en-US" smtClean="0"/>
              <a:t>32</a:t>
            </a:fld>
            <a:endParaRPr lang="en-US" dirty="0"/>
          </a:p>
        </p:txBody>
      </p:sp>
    </p:spTree>
    <p:extLst>
      <p:ext uri="{BB962C8B-B14F-4D97-AF65-F5344CB8AC3E}">
        <p14:creationId xmlns:p14="http://schemas.microsoft.com/office/powerpoint/2010/main" val="9411162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5" name="Rectangle 9">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96" name="Rectangle 11">
            <a:extLst>
              <a:ext uri="{FF2B5EF4-FFF2-40B4-BE49-F238E27FC236}">
                <a16:creationId xmlns:a16="http://schemas.microsoft.com/office/drawing/2014/main" id="{37962AE0-6A1C-4B76-9D52-10E5E6D7D3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grpSp>
        <p:nvGrpSpPr>
          <p:cNvPr id="97" name="Top Left">
            <a:extLst>
              <a:ext uri="{FF2B5EF4-FFF2-40B4-BE49-F238E27FC236}">
                <a16:creationId xmlns:a16="http://schemas.microsoft.com/office/drawing/2014/main" id="{FADD1535-ED83-48B3-8EB1-671A080F091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849" y="-3086"/>
            <a:ext cx="2198951" cy="3349518"/>
            <a:chOff x="10849" y="-3086"/>
            <a:chExt cx="2198951" cy="3349518"/>
          </a:xfrm>
        </p:grpSpPr>
        <p:sp>
          <p:nvSpPr>
            <p:cNvPr id="98" name="Freeform: Shape 14">
              <a:extLst>
                <a:ext uri="{FF2B5EF4-FFF2-40B4-BE49-F238E27FC236}">
                  <a16:creationId xmlns:a16="http://schemas.microsoft.com/office/drawing/2014/main" id="{E70C64DB-421C-4FFD-8EB1-A7D1A5DC13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692844" y="-3086"/>
              <a:ext cx="1326111" cy="59760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tx1">
                    <a:lumMod val="65000"/>
                    <a:lumOff val="35000"/>
                  </a:schemeClr>
                </a:solidFill>
                <a:latin typeface="AvenirNext LT Pro Medium" panose="020B0504020202020204" pitchFamily="34" charset="0"/>
              </a:endParaRPr>
            </a:p>
          </p:txBody>
        </p:sp>
        <p:sp>
          <p:nvSpPr>
            <p:cNvPr id="99" name="Freeform: Shape 15">
              <a:extLst>
                <a:ext uri="{FF2B5EF4-FFF2-40B4-BE49-F238E27FC236}">
                  <a16:creationId xmlns:a16="http://schemas.microsoft.com/office/drawing/2014/main" id="{5C04BFFB-0C30-49E1-B4F0-2435312199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94" y="15241"/>
              <a:ext cx="2190406" cy="3331191"/>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50000"/>
                </a:schemeClr>
              </a:solidFill>
              <a:prstDash val="lgDash"/>
              <a:round/>
            </a:ln>
          </p:spPr>
          <p:txBody>
            <a:bodyPr rtlCol="0" anchor="ctr"/>
            <a:lstStyle/>
            <a:p>
              <a:endParaRPr lang="en-US"/>
            </a:p>
          </p:txBody>
        </p:sp>
        <p:sp>
          <p:nvSpPr>
            <p:cNvPr id="100" name="Freeform: Shape 16">
              <a:extLst>
                <a:ext uri="{FF2B5EF4-FFF2-40B4-BE49-F238E27FC236}">
                  <a16:creationId xmlns:a16="http://schemas.microsoft.com/office/drawing/2014/main" id="{368C7354-F4EF-4BC5-BF44-01614E0B93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15178"/>
              <a:ext cx="1978674" cy="307495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50000"/>
                </a:schemeClr>
              </a:solidFill>
              <a:prstDash val="lgDash"/>
              <a:round/>
            </a:ln>
          </p:spPr>
          <p:txBody>
            <a:bodyPr rtlCol="0" anchor="ctr"/>
            <a:lstStyle/>
            <a:p>
              <a:endParaRPr lang="en-US"/>
            </a:p>
          </p:txBody>
        </p:sp>
        <p:sp>
          <p:nvSpPr>
            <p:cNvPr id="101" name="Freeform: Shape 17">
              <a:extLst>
                <a:ext uri="{FF2B5EF4-FFF2-40B4-BE49-F238E27FC236}">
                  <a16:creationId xmlns:a16="http://schemas.microsoft.com/office/drawing/2014/main" id="{145981B8-FB15-43E7-B1CE-AE4A5E9B13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92" y="15178"/>
              <a:ext cx="1566146" cy="2737264"/>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50000"/>
                </a:schemeClr>
              </a:solidFill>
              <a:prstDash val="lgDash"/>
              <a:round/>
            </a:ln>
          </p:spPr>
          <p:txBody>
            <a:bodyPr rtlCol="0" anchor="ctr"/>
            <a:lstStyle/>
            <a:p>
              <a:endParaRPr lang="en-US"/>
            </a:p>
          </p:txBody>
        </p:sp>
        <p:sp>
          <p:nvSpPr>
            <p:cNvPr id="102" name="Freeform: Shape 18">
              <a:extLst>
                <a:ext uri="{FF2B5EF4-FFF2-40B4-BE49-F238E27FC236}">
                  <a16:creationId xmlns:a16="http://schemas.microsoft.com/office/drawing/2014/main" id="{75F05D22-2B12-4452-A804-346878D55D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15178"/>
              <a:ext cx="1368431" cy="2644975"/>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50000"/>
                </a:schemeClr>
              </a:solidFill>
              <a:prstDash val="lgDash"/>
              <a:round/>
            </a:ln>
          </p:spPr>
          <p:txBody>
            <a:bodyPr rtlCol="0" anchor="ctr"/>
            <a:lstStyle/>
            <a:p>
              <a:endParaRPr lang="en-US"/>
            </a:p>
          </p:txBody>
        </p:sp>
        <p:sp>
          <p:nvSpPr>
            <p:cNvPr id="103" name="Freeform: Shape 19">
              <a:extLst>
                <a:ext uri="{FF2B5EF4-FFF2-40B4-BE49-F238E27FC236}">
                  <a16:creationId xmlns:a16="http://schemas.microsoft.com/office/drawing/2014/main" id="{7B26EE6B-DF99-4B8A-8859-82A92A598A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825" y="543780"/>
              <a:ext cx="494287" cy="1905590"/>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50000"/>
                </a:schemeClr>
              </a:solidFill>
              <a:prstDash val="lgDash"/>
              <a:round/>
            </a:ln>
          </p:spPr>
          <p:txBody>
            <a:bodyPr rtlCol="0" anchor="ctr"/>
            <a:lstStyle/>
            <a:p>
              <a:endParaRPr lang="en-US"/>
            </a:p>
          </p:txBody>
        </p:sp>
        <p:sp>
          <p:nvSpPr>
            <p:cNvPr id="104" name="Freeform: Shape 20">
              <a:extLst>
                <a:ext uri="{FF2B5EF4-FFF2-40B4-BE49-F238E27FC236}">
                  <a16:creationId xmlns:a16="http://schemas.microsoft.com/office/drawing/2014/main" id="{CE8FB053-1663-44BA-8128-0C19BD762A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672286"/>
              <a:ext cx="396930" cy="1690303"/>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50000"/>
                </a:schemeClr>
              </a:solidFill>
              <a:prstDash val="lgDash"/>
              <a:round/>
            </a:ln>
          </p:spPr>
          <p:txBody>
            <a:bodyPr rtlCol="0" anchor="ctr"/>
            <a:lstStyle/>
            <a:p>
              <a:endParaRPr lang="en-US"/>
            </a:p>
          </p:txBody>
        </p:sp>
        <p:sp>
          <p:nvSpPr>
            <p:cNvPr id="105" name="Freeform: Shape 21">
              <a:extLst>
                <a:ext uri="{FF2B5EF4-FFF2-40B4-BE49-F238E27FC236}">
                  <a16:creationId xmlns:a16="http://schemas.microsoft.com/office/drawing/2014/main" id="{75E5E4F4-4EE0-49E3-98E5-F1E2BB91A7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002" y="881264"/>
              <a:ext cx="258791" cy="1336561"/>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50000"/>
                </a:schemeClr>
              </a:solidFill>
              <a:prstDash val="lgDash"/>
              <a:round/>
            </a:ln>
          </p:spPr>
          <p:txBody>
            <a:bodyPr rtlCol="0" anchor="ctr"/>
            <a:lstStyle/>
            <a:p>
              <a:endParaRPr lang="en-US" dirty="0"/>
            </a:p>
          </p:txBody>
        </p:sp>
      </p:grpSp>
      <p:sp>
        <p:nvSpPr>
          <p:cNvPr id="2" name="Title 1">
            <a:extLst>
              <a:ext uri="{FF2B5EF4-FFF2-40B4-BE49-F238E27FC236}">
                <a16:creationId xmlns:a16="http://schemas.microsoft.com/office/drawing/2014/main" id="{25FBB6D7-8F8C-42AF-8817-D19AE53FFC92}"/>
              </a:ext>
            </a:extLst>
          </p:cNvPr>
          <p:cNvSpPr>
            <a:spLocks noGrp="1"/>
          </p:cNvSpPr>
          <p:nvPr>
            <p:ph type="title"/>
          </p:nvPr>
        </p:nvSpPr>
        <p:spPr>
          <a:xfrm>
            <a:off x="1198182" y="559813"/>
            <a:ext cx="4390807" cy="1664573"/>
          </a:xfrm>
        </p:spPr>
        <p:txBody>
          <a:bodyPr>
            <a:normAutofit/>
          </a:bodyPr>
          <a:lstStyle/>
          <a:p>
            <a:r>
              <a:rPr lang="en-US"/>
              <a:t>Our common goals</a:t>
            </a:r>
            <a:endParaRPr lang="en-US" dirty="0"/>
          </a:p>
        </p:txBody>
      </p:sp>
      <p:sp>
        <p:nvSpPr>
          <p:cNvPr id="106" name="Content Placeholder 2">
            <a:extLst>
              <a:ext uri="{FF2B5EF4-FFF2-40B4-BE49-F238E27FC236}">
                <a16:creationId xmlns:a16="http://schemas.microsoft.com/office/drawing/2014/main" id="{54C6E816-2F9B-4F08-85D5-AF91241F1719}"/>
              </a:ext>
            </a:extLst>
          </p:cNvPr>
          <p:cNvSpPr>
            <a:spLocks noGrp="1"/>
          </p:cNvSpPr>
          <p:nvPr>
            <p:ph idx="1"/>
          </p:nvPr>
        </p:nvSpPr>
        <p:spPr>
          <a:xfrm>
            <a:off x="1185756" y="2384474"/>
            <a:ext cx="4390524" cy="3728613"/>
          </a:xfrm>
        </p:spPr>
        <p:txBody>
          <a:bodyPr>
            <a:normAutofit/>
          </a:bodyPr>
          <a:lstStyle/>
          <a:p>
            <a:r>
              <a:rPr lang="en-US" sz="1800" dirty="0"/>
              <a:t>Supplement the Voluntary Market and provide coverage to those who may not qualify for standard policy coverage.</a:t>
            </a:r>
          </a:p>
          <a:p>
            <a:r>
              <a:rPr lang="en-US" sz="1800" dirty="0"/>
              <a:t>Ensure the risk is insured adequately for policy intent</a:t>
            </a:r>
          </a:p>
          <a:p>
            <a:r>
              <a:rPr lang="en-US" sz="1800" dirty="0"/>
              <a:t>Enable the Insured to recover from damage and loss.</a:t>
            </a:r>
          </a:p>
          <a:p>
            <a:pPr marL="0" indent="0">
              <a:buNone/>
            </a:pPr>
            <a:br>
              <a:rPr lang="en-US" sz="1800" dirty="0"/>
            </a:br>
            <a:endParaRPr lang="en-US" sz="1800" dirty="0"/>
          </a:p>
        </p:txBody>
      </p:sp>
      <p:pic>
        <p:nvPicPr>
          <p:cNvPr id="107" name="Picture 5" descr="Houses in a subdivision">
            <a:extLst>
              <a:ext uri="{FF2B5EF4-FFF2-40B4-BE49-F238E27FC236}">
                <a16:creationId xmlns:a16="http://schemas.microsoft.com/office/drawing/2014/main" id="{AD54AE06-44F3-F8B1-5DB8-B0DF25BD630D}"/>
              </a:ext>
            </a:extLst>
          </p:cNvPr>
          <p:cNvPicPr>
            <a:picLocks noChangeAspect="1"/>
          </p:cNvPicPr>
          <p:nvPr/>
        </p:nvPicPr>
        <p:blipFill rotWithShape="1">
          <a:blip r:embed="rId2"/>
          <a:srcRect l="25747" r="13951" b="-1"/>
          <a:stretch/>
        </p:blipFill>
        <p:spPr>
          <a:xfrm>
            <a:off x="5996628" y="10"/>
            <a:ext cx="6195372" cy="6857990"/>
          </a:xfrm>
          <a:prstGeom prst="rect">
            <a:avLst/>
          </a:prstGeom>
        </p:spPr>
      </p:pic>
      <p:grpSp>
        <p:nvGrpSpPr>
          <p:cNvPr id="108" name="Bottom Right">
            <a:extLst>
              <a:ext uri="{FF2B5EF4-FFF2-40B4-BE49-F238E27FC236}">
                <a16:creationId xmlns:a16="http://schemas.microsoft.com/office/drawing/2014/main" id="{01081332-6CA1-49C2-A979-7709509AD16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980400" y="3276601"/>
            <a:ext cx="4211600" cy="3581399"/>
            <a:chOff x="7980400" y="3276601"/>
            <a:chExt cx="4211600" cy="3581399"/>
          </a:xfrm>
        </p:grpSpPr>
        <p:grpSp>
          <p:nvGrpSpPr>
            <p:cNvPr id="25" name="Graphic 157">
              <a:extLst>
                <a:ext uri="{FF2B5EF4-FFF2-40B4-BE49-F238E27FC236}">
                  <a16:creationId xmlns:a16="http://schemas.microsoft.com/office/drawing/2014/main" id="{826B0664-73BC-4FCB-A447-57F7F676474D}"/>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8662740" y="3276601"/>
              <a:ext cx="3529260" cy="3581398"/>
              <a:chOff x="4114800" y="1423987"/>
              <a:chExt cx="3961542" cy="4007547"/>
            </a:xfrm>
            <a:noFill/>
          </p:grpSpPr>
          <p:sp>
            <p:nvSpPr>
              <p:cNvPr id="109" name="Freeform: Shape 26">
                <a:extLst>
                  <a:ext uri="{FF2B5EF4-FFF2-40B4-BE49-F238E27FC236}">
                    <a16:creationId xmlns:a16="http://schemas.microsoft.com/office/drawing/2014/main" id="{23242A3E-DBD8-44D5-930F-DA776CA069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35000"/>
                  </a:schemeClr>
                </a:solidFill>
                <a:prstDash val="lgDash"/>
                <a:round/>
              </a:ln>
            </p:spPr>
            <p:txBody>
              <a:bodyPr rtlCol="0" anchor="ctr"/>
              <a:lstStyle/>
              <a:p>
                <a:endParaRPr lang="en-US"/>
              </a:p>
            </p:txBody>
          </p:sp>
          <p:sp>
            <p:nvSpPr>
              <p:cNvPr id="110" name="Freeform: Shape 27">
                <a:extLst>
                  <a:ext uri="{FF2B5EF4-FFF2-40B4-BE49-F238E27FC236}">
                    <a16:creationId xmlns:a16="http://schemas.microsoft.com/office/drawing/2014/main" id="{F331C242-2FF0-40D4-BF95-4A27680F26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35000"/>
                  </a:schemeClr>
                </a:solidFill>
                <a:prstDash val="lgDash"/>
                <a:round/>
              </a:ln>
            </p:spPr>
            <p:txBody>
              <a:bodyPr rtlCol="0" anchor="ctr"/>
              <a:lstStyle/>
              <a:p>
                <a:endParaRPr lang="en-US"/>
              </a:p>
            </p:txBody>
          </p:sp>
          <p:sp>
            <p:nvSpPr>
              <p:cNvPr id="111" name="Freeform: Shape 28">
                <a:extLst>
                  <a:ext uri="{FF2B5EF4-FFF2-40B4-BE49-F238E27FC236}">
                    <a16:creationId xmlns:a16="http://schemas.microsoft.com/office/drawing/2014/main" id="{B500FE3B-EB2C-4A5D-ABA7-35137B2BA5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rtlCol="0" anchor="ctr"/>
              <a:lstStyle/>
              <a:p>
                <a:endParaRPr lang="en-US"/>
              </a:p>
            </p:txBody>
          </p:sp>
          <p:sp>
            <p:nvSpPr>
              <p:cNvPr id="112" name="Freeform: Shape 29">
                <a:extLst>
                  <a:ext uri="{FF2B5EF4-FFF2-40B4-BE49-F238E27FC236}">
                    <a16:creationId xmlns:a16="http://schemas.microsoft.com/office/drawing/2014/main" id="{6E1EA3BF-3A9F-4CD0-9640-6FF67F4430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rtlCol="0" anchor="ctr"/>
              <a:lstStyle/>
              <a:p>
                <a:endParaRPr lang="en-US"/>
              </a:p>
            </p:txBody>
          </p:sp>
          <p:sp>
            <p:nvSpPr>
              <p:cNvPr id="113" name="Freeform: Shape 30">
                <a:extLst>
                  <a:ext uri="{FF2B5EF4-FFF2-40B4-BE49-F238E27FC236}">
                    <a16:creationId xmlns:a16="http://schemas.microsoft.com/office/drawing/2014/main" id="{17F4411F-5B81-451C-A006-8754E1618A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35000"/>
                  </a:schemeClr>
                </a:solidFill>
                <a:prstDash val="lgDash"/>
                <a:round/>
              </a:ln>
            </p:spPr>
            <p:txBody>
              <a:bodyPr rtlCol="0" anchor="ctr"/>
              <a:lstStyle/>
              <a:p>
                <a:endParaRPr lang="en-US"/>
              </a:p>
            </p:txBody>
          </p:sp>
          <p:sp>
            <p:nvSpPr>
              <p:cNvPr id="114" name="Freeform: Shape 31">
                <a:extLst>
                  <a:ext uri="{FF2B5EF4-FFF2-40B4-BE49-F238E27FC236}">
                    <a16:creationId xmlns:a16="http://schemas.microsoft.com/office/drawing/2014/main" id="{4E4D64BD-20E2-44CF-AEB4-A87A43376B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35000"/>
                  </a:schemeClr>
                </a:solidFill>
                <a:prstDash val="lgDash"/>
                <a:round/>
              </a:ln>
            </p:spPr>
            <p:txBody>
              <a:bodyPr rtlCol="0" anchor="ctr"/>
              <a:lstStyle/>
              <a:p>
                <a:endParaRPr lang="en-US"/>
              </a:p>
            </p:txBody>
          </p:sp>
          <p:sp>
            <p:nvSpPr>
              <p:cNvPr id="115" name="Freeform: Shape 32">
                <a:extLst>
                  <a:ext uri="{FF2B5EF4-FFF2-40B4-BE49-F238E27FC236}">
                    <a16:creationId xmlns:a16="http://schemas.microsoft.com/office/drawing/2014/main" id="{0B309630-6603-4319-BAB8-93102ABEB3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35000"/>
                  </a:schemeClr>
                </a:solidFill>
                <a:prstDash val="lgDash"/>
                <a:round/>
              </a:ln>
            </p:spPr>
            <p:txBody>
              <a:bodyPr rtlCol="0" anchor="ctr"/>
              <a:lstStyle/>
              <a:p>
                <a:endParaRPr lang="en-US"/>
              </a:p>
            </p:txBody>
          </p:sp>
        </p:grpSp>
        <p:sp>
          <p:nvSpPr>
            <p:cNvPr id="116" name="Freeform: Shape 25">
              <a:extLst>
                <a:ext uri="{FF2B5EF4-FFF2-40B4-BE49-F238E27FC236}">
                  <a16:creationId xmlns:a16="http://schemas.microsoft.com/office/drawing/2014/main" id="{F540FCD4-859A-4602-9CBC-C697E3877A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4" name="Slide Number Placeholder 3">
            <a:extLst>
              <a:ext uri="{FF2B5EF4-FFF2-40B4-BE49-F238E27FC236}">
                <a16:creationId xmlns:a16="http://schemas.microsoft.com/office/drawing/2014/main" id="{1AAA36A8-1D81-4C99-BF88-F2B355B6C606}"/>
              </a:ext>
            </a:extLst>
          </p:cNvPr>
          <p:cNvSpPr>
            <a:spLocks noGrp="1"/>
          </p:cNvSpPr>
          <p:nvPr>
            <p:ph type="sldNum" sz="quarter" idx="12"/>
          </p:nvPr>
        </p:nvSpPr>
        <p:spPr>
          <a:xfrm>
            <a:off x="10186908" y="6356350"/>
            <a:ext cx="1166892" cy="365125"/>
          </a:xfrm>
        </p:spPr>
        <p:txBody>
          <a:bodyPr>
            <a:normAutofit/>
          </a:bodyPr>
          <a:lstStyle/>
          <a:p>
            <a:pPr>
              <a:spcAft>
                <a:spcPts val="600"/>
              </a:spcAft>
            </a:pPr>
            <a:fld id="{FEE1F928-5C4D-E646-AC43-363D196F6E9E}" type="slidenum">
              <a:rPr lang="en-US">
                <a:solidFill>
                  <a:srgbClr val="FFFFFF"/>
                </a:solidFill>
              </a:rPr>
              <a:pPr>
                <a:spcAft>
                  <a:spcPts val="600"/>
                </a:spcAft>
              </a:pPr>
              <a:t>33</a:t>
            </a:fld>
            <a:endParaRPr lang="en-US">
              <a:solidFill>
                <a:srgbClr val="FFFFFF"/>
              </a:solidFill>
            </a:endParaRPr>
          </a:p>
        </p:txBody>
      </p:sp>
    </p:spTree>
    <p:extLst>
      <p:ext uri="{BB962C8B-B14F-4D97-AF65-F5344CB8AC3E}">
        <p14:creationId xmlns:p14="http://schemas.microsoft.com/office/powerpoint/2010/main" val="24458997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B117816-342C-667A-8232-B597D007D961}"/>
              </a:ext>
            </a:extLst>
          </p:cNvPr>
          <p:cNvSpPr>
            <a:spLocks noGrp="1"/>
          </p:cNvSpPr>
          <p:nvPr>
            <p:ph idx="1"/>
          </p:nvPr>
        </p:nvSpPr>
        <p:spPr>
          <a:xfrm>
            <a:off x="1981200" y="1367118"/>
            <a:ext cx="8229600" cy="5016500"/>
          </a:xfrm>
        </p:spPr>
        <p:txBody>
          <a:bodyPr>
            <a:normAutofit lnSpcReduction="10000"/>
          </a:bodyPr>
          <a:lstStyle/>
          <a:p>
            <a:r>
              <a:rPr lang="en-US" sz="2000" dirty="0"/>
              <a:t>The Commercial Limit is $1,000,000 per Building for both Building or Building and Contents.  </a:t>
            </a:r>
          </a:p>
          <a:p>
            <a:pPr marL="109537" indent="0">
              <a:buNone/>
            </a:pPr>
            <a:endParaRPr lang="en-US" sz="2000" dirty="0"/>
          </a:p>
          <a:p>
            <a:r>
              <a:rPr lang="en-US" sz="2000" dirty="0"/>
              <a:t>If the limit for Building and Contents exceeds the $1M maximum limit – a single location Blanket limit applies – the Coverage is Blanket Building and Contents. </a:t>
            </a:r>
          </a:p>
          <a:p>
            <a:pPr marL="109537" indent="0">
              <a:buNone/>
            </a:pPr>
            <a:endParaRPr lang="en-US" sz="2000" dirty="0"/>
          </a:p>
          <a:p>
            <a:r>
              <a:rPr lang="en-US" sz="2000" dirty="0"/>
              <a:t>A Blanket $1M building or building and contents limit can be issued for buildings at one location.  </a:t>
            </a:r>
          </a:p>
          <a:p>
            <a:endParaRPr lang="en-US" sz="2000" dirty="0"/>
          </a:p>
          <a:p>
            <a:r>
              <a:rPr lang="en-US" sz="2000" dirty="0"/>
              <a:t>A Blanket $1M limit building or building and contents limit can be issued for multiple locations however only one multi-location blanket is allowed for one ownership (or combinable ownership) interest.  </a:t>
            </a:r>
          </a:p>
          <a:p>
            <a:endParaRPr lang="en-US" sz="2000" dirty="0"/>
          </a:p>
          <a:p>
            <a:endParaRPr lang="en-US" sz="2000" dirty="0"/>
          </a:p>
          <a:p>
            <a:pPr marL="109537" indent="0">
              <a:buNone/>
            </a:pPr>
            <a:endParaRPr lang="en-US" sz="2000" dirty="0"/>
          </a:p>
        </p:txBody>
      </p:sp>
      <p:sp>
        <p:nvSpPr>
          <p:cNvPr id="3" name="Title 2">
            <a:extLst>
              <a:ext uri="{FF2B5EF4-FFF2-40B4-BE49-F238E27FC236}">
                <a16:creationId xmlns:a16="http://schemas.microsoft.com/office/drawing/2014/main" id="{BCE82419-276A-CCA5-6F4D-498DC9782679}"/>
              </a:ext>
            </a:extLst>
          </p:cNvPr>
          <p:cNvSpPr>
            <a:spLocks noGrp="1"/>
          </p:cNvSpPr>
          <p:nvPr>
            <p:ph type="title"/>
          </p:nvPr>
        </p:nvSpPr>
        <p:spPr>
          <a:xfrm>
            <a:off x="2288562" y="197798"/>
            <a:ext cx="8229600" cy="868362"/>
          </a:xfrm>
        </p:spPr>
        <p:txBody>
          <a:bodyPr>
            <a:normAutofit/>
          </a:bodyPr>
          <a:lstStyle/>
          <a:p>
            <a:r>
              <a:rPr lang="en-US" sz="3200" dirty="0"/>
              <a:t>Commercial Applications – Things to Know</a:t>
            </a:r>
          </a:p>
        </p:txBody>
      </p:sp>
    </p:spTree>
    <p:extLst>
      <p:ext uri="{BB962C8B-B14F-4D97-AF65-F5344CB8AC3E}">
        <p14:creationId xmlns:p14="http://schemas.microsoft.com/office/powerpoint/2010/main" val="38614165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19F80E4-C9DF-A3E6-03AB-CA3E3E89EF17}"/>
              </a:ext>
            </a:extLst>
          </p:cNvPr>
          <p:cNvSpPr>
            <a:spLocks noGrp="1"/>
          </p:cNvSpPr>
          <p:nvPr>
            <p:ph idx="1"/>
          </p:nvPr>
        </p:nvSpPr>
        <p:spPr>
          <a:xfrm>
            <a:off x="1981200" y="1575153"/>
            <a:ext cx="8229600" cy="4711700"/>
          </a:xfrm>
        </p:spPr>
        <p:txBody>
          <a:bodyPr/>
          <a:lstStyle/>
          <a:p>
            <a:r>
              <a:rPr lang="en-US" sz="2000" dirty="0"/>
              <a:t>When Building and Contents coverage is requested, and the combined values are more than $1M. </a:t>
            </a:r>
          </a:p>
          <a:p>
            <a:pPr marL="109537" indent="0">
              <a:buNone/>
            </a:pPr>
            <a:endParaRPr lang="en-US" sz="2000" dirty="0"/>
          </a:p>
          <a:p>
            <a:r>
              <a:rPr lang="en-US" sz="2000" dirty="0"/>
              <a:t>When a Blanket $1M limit is requested to cover more than one Building at same location.</a:t>
            </a:r>
          </a:p>
          <a:p>
            <a:endParaRPr lang="en-US" sz="2000" dirty="0"/>
          </a:p>
          <a:p>
            <a:r>
              <a:rPr lang="en-US" sz="2000" dirty="0"/>
              <a:t>When Blanket Building and Contents coverage is requested sharing a $1M limit to cover more than one Building at same location.</a:t>
            </a:r>
          </a:p>
          <a:p>
            <a:endParaRPr lang="en-US" sz="2000" dirty="0"/>
          </a:p>
          <a:p>
            <a:r>
              <a:rPr lang="en-US" sz="2000" dirty="0"/>
              <a:t>When Blanket Building or Blanket Building and Contents Coverage is requested sharing a $1M limit at multiple locations. </a:t>
            </a:r>
          </a:p>
        </p:txBody>
      </p:sp>
      <p:sp>
        <p:nvSpPr>
          <p:cNvPr id="3" name="Title 2">
            <a:extLst>
              <a:ext uri="{FF2B5EF4-FFF2-40B4-BE49-F238E27FC236}">
                <a16:creationId xmlns:a16="http://schemas.microsoft.com/office/drawing/2014/main" id="{C5DC07D8-C94E-7CF7-DBFF-63C8FB48E58C}"/>
              </a:ext>
            </a:extLst>
          </p:cNvPr>
          <p:cNvSpPr>
            <a:spLocks noGrp="1"/>
          </p:cNvSpPr>
          <p:nvPr>
            <p:ph type="title"/>
          </p:nvPr>
        </p:nvSpPr>
        <p:spPr>
          <a:xfrm>
            <a:off x="1442677" y="0"/>
            <a:ext cx="10749323" cy="1571526"/>
          </a:xfrm>
        </p:spPr>
        <p:txBody>
          <a:bodyPr>
            <a:normAutofit/>
          </a:bodyPr>
          <a:lstStyle/>
          <a:p>
            <a:r>
              <a:rPr lang="en-US" sz="2400" dirty="0"/>
              <a:t>Situations where a Statement of Values is Required with Application</a:t>
            </a:r>
          </a:p>
        </p:txBody>
      </p:sp>
    </p:spTree>
    <p:extLst>
      <p:ext uri="{BB962C8B-B14F-4D97-AF65-F5344CB8AC3E}">
        <p14:creationId xmlns:p14="http://schemas.microsoft.com/office/powerpoint/2010/main" val="35682524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1" name="Rectangle 10">
            <a:extLst>
              <a:ext uri="{FF2B5EF4-FFF2-40B4-BE49-F238E27FC236}">
                <a16:creationId xmlns:a16="http://schemas.microsoft.com/office/drawing/2014/main" id="{37962AE0-6A1C-4B76-9D52-10E5E6D7D3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grpSp>
        <p:nvGrpSpPr>
          <p:cNvPr id="13" name="Top left">
            <a:extLst>
              <a:ext uri="{FF2B5EF4-FFF2-40B4-BE49-F238E27FC236}">
                <a16:creationId xmlns:a16="http://schemas.microsoft.com/office/drawing/2014/main" id="{32D15CB3-AC64-41F7-86F8-22A111F3DC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25" y="-1543"/>
            <a:ext cx="2198951" cy="3349518"/>
            <a:chOff x="10849" y="-3086"/>
            <a:chExt cx="2198951" cy="3349518"/>
          </a:xfrm>
        </p:grpSpPr>
        <p:sp>
          <p:nvSpPr>
            <p:cNvPr id="14" name="Freeform: Shape 13">
              <a:extLst>
                <a:ext uri="{FF2B5EF4-FFF2-40B4-BE49-F238E27FC236}">
                  <a16:creationId xmlns:a16="http://schemas.microsoft.com/office/drawing/2014/main" id="{9B8FAC53-55F6-4B51-8FAD-977E5E7D7E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692844" y="-3086"/>
              <a:ext cx="1326111" cy="59760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5" name="Freeform: Shape 14">
              <a:extLst>
                <a:ext uri="{FF2B5EF4-FFF2-40B4-BE49-F238E27FC236}">
                  <a16:creationId xmlns:a16="http://schemas.microsoft.com/office/drawing/2014/main" id="{BC29D267-CD4D-4FD7-8F45-1C8FB4235A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94" y="15241"/>
              <a:ext cx="2190406" cy="3331191"/>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6" name="Freeform: Shape 15">
              <a:extLst>
                <a:ext uri="{FF2B5EF4-FFF2-40B4-BE49-F238E27FC236}">
                  <a16:creationId xmlns:a16="http://schemas.microsoft.com/office/drawing/2014/main" id="{0EFC9A2B-D1CA-4247-836D-EAB80EB5ED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15178"/>
              <a:ext cx="1978674" cy="307495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7" name="Freeform: Shape 16">
              <a:extLst>
                <a:ext uri="{FF2B5EF4-FFF2-40B4-BE49-F238E27FC236}">
                  <a16:creationId xmlns:a16="http://schemas.microsoft.com/office/drawing/2014/main" id="{F4F9AB28-B3F0-425B-8E51-E16DDB8536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92" y="15178"/>
              <a:ext cx="1566146" cy="2737264"/>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8" name="Freeform: Shape 17">
              <a:extLst>
                <a:ext uri="{FF2B5EF4-FFF2-40B4-BE49-F238E27FC236}">
                  <a16:creationId xmlns:a16="http://schemas.microsoft.com/office/drawing/2014/main" id="{891B00CE-2CF5-4DF1-A345-4516E2E83D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15178"/>
              <a:ext cx="1368431" cy="2644975"/>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9" name="Freeform: Shape 18">
              <a:extLst>
                <a:ext uri="{FF2B5EF4-FFF2-40B4-BE49-F238E27FC236}">
                  <a16:creationId xmlns:a16="http://schemas.microsoft.com/office/drawing/2014/main" id="{8B332657-F1E9-428F-BA70-8DD848E553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825" y="543780"/>
              <a:ext cx="494287" cy="1905590"/>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0" name="Freeform: Shape 19">
              <a:extLst>
                <a:ext uri="{FF2B5EF4-FFF2-40B4-BE49-F238E27FC236}">
                  <a16:creationId xmlns:a16="http://schemas.microsoft.com/office/drawing/2014/main" id="{766A6EF8-94C7-4127-9EF9-584AD6885B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672286"/>
              <a:ext cx="396930" cy="1690303"/>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1" name="Freeform: Shape 20">
              <a:extLst>
                <a:ext uri="{FF2B5EF4-FFF2-40B4-BE49-F238E27FC236}">
                  <a16:creationId xmlns:a16="http://schemas.microsoft.com/office/drawing/2014/main" id="{3B1C2001-8549-4C7B-86AB-049B0C99EF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002" y="881264"/>
              <a:ext cx="258791" cy="1336561"/>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sp>
        <p:nvSpPr>
          <p:cNvPr id="3" name="Title 2">
            <a:extLst>
              <a:ext uri="{FF2B5EF4-FFF2-40B4-BE49-F238E27FC236}">
                <a16:creationId xmlns:a16="http://schemas.microsoft.com/office/drawing/2014/main" id="{D03BF618-468F-2CBC-90C5-0429F9FA60E9}"/>
              </a:ext>
            </a:extLst>
          </p:cNvPr>
          <p:cNvSpPr>
            <a:spLocks noGrp="1"/>
          </p:cNvSpPr>
          <p:nvPr>
            <p:ph type="title"/>
          </p:nvPr>
        </p:nvSpPr>
        <p:spPr>
          <a:xfrm>
            <a:off x="1198181" y="168425"/>
            <a:ext cx="9988166" cy="1499401"/>
          </a:xfrm>
        </p:spPr>
        <p:txBody>
          <a:bodyPr>
            <a:normAutofit/>
          </a:bodyPr>
          <a:lstStyle/>
          <a:p>
            <a:pPr algn="ctr"/>
            <a:r>
              <a:rPr lang="en-US"/>
              <a:t>Blanket Statement of Value requirements</a:t>
            </a:r>
          </a:p>
        </p:txBody>
      </p:sp>
      <p:grpSp>
        <p:nvGrpSpPr>
          <p:cNvPr id="23" name="Bottom Right">
            <a:extLst>
              <a:ext uri="{FF2B5EF4-FFF2-40B4-BE49-F238E27FC236}">
                <a16:creationId xmlns:a16="http://schemas.microsoft.com/office/drawing/2014/main" id="{921D9B61-CDA2-49D1-82AA-534691496FE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974976" y="3278144"/>
            <a:ext cx="4211600" cy="3581399"/>
            <a:chOff x="7980400" y="3276601"/>
            <a:chExt cx="4211600" cy="3581399"/>
          </a:xfrm>
        </p:grpSpPr>
        <p:grpSp>
          <p:nvGrpSpPr>
            <p:cNvPr id="24" name="Graphic 157">
              <a:extLst>
                <a:ext uri="{FF2B5EF4-FFF2-40B4-BE49-F238E27FC236}">
                  <a16:creationId xmlns:a16="http://schemas.microsoft.com/office/drawing/2014/main" id="{A202591B-301C-460E-801A-4C116AC08CD7}"/>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8662740" y="3276601"/>
              <a:ext cx="3529260" cy="3581396"/>
              <a:chOff x="4114800" y="1423987"/>
              <a:chExt cx="3961542" cy="4007547"/>
            </a:xfrm>
            <a:noFill/>
          </p:grpSpPr>
          <p:sp>
            <p:nvSpPr>
              <p:cNvPr id="26" name="Freeform: Shape 25">
                <a:extLst>
                  <a:ext uri="{FF2B5EF4-FFF2-40B4-BE49-F238E27FC236}">
                    <a16:creationId xmlns:a16="http://schemas.microsoft.com/office/drawing/2014/main" id="{257EC7EC-4934-4A65-B3AA-6AE3BD0739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7" name="Freeform: Shape 26">
                <a:extLst>
                  <a:ext uri="{FF2B5EF4-FFF2-40B4-BE49-F238E27FC236}">
                    <a16:creationId xmlns:a16="http://schemas.microsoft.com/office/drawing/2014/main" id="{201FEC27-F3E2-41E5-8C3B-FF66A13D84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8" name="Freeform: Shape 27">
                <a:extLst>
                  <a:ext uri="{FF2B5EF4-FFF2-40B4-BE49-F238E27FC236}">
                    <a16:creationId xmlns:a16="http://schemas.microsoft.com/office/drawing/2014/main" id="{CBFE67A7-A995-43D6-8414-EBB2A758A0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9" name="Freeform: Shape 28">
                <a:extLst>
                  <a:ext uri="{FF2B5EF4-FFF2-40B4-BE49-F238E27FC236}">
                    <a16:creationId xmlns:a16="http://schemas.microsoft.com/office/drawing/2014/main" id="{6DB28E40-FF5E-459D-B516-A16554BBBF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0" name="Freeform: Shape 29">
                <a:extLst>
                  <a:ext uri="{FF2B5EF4-FFF2-40B4-BE49-F238E27FC236}">
                    <a16:creationId xmlns:a16="http://schemas.microsoft.com/office/drawing/2014/main" id="{9724247A-6615-4D27-80F0-3392762826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1" name="Freeform: Shape 30">
                <a:extLst>
                  <a:ext uri="{FF2B5EF4-FFF2-40B4-BE49-F238E27FC236}">
                    <a16:creationId xmlns:a16="http://schemas.microsoft.com/office/drawing/2014/main" id="{495168B2-CEF6-486B-AD0C-D063CDD988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2" name="Freeform: Shape 31">
                <a:extLst>
                  <a:ext uri="{FF2B5EF4-FFF2-40B4-BE49-F238E27FC236}">
                    <a16:creationId xmlns:a16="http://schemas.microsoft.com/office/drawing/2014/main" id="{E27C133D-9749-4B34-9018-29F3FF86C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sp>
          <p:nvSpPr>
            <p:cNvPr id="25" name="Freeform: Shape 24">
              <a:extLst>
                <a:ext uri="{FF2B5EF4-FFF2-40B4-BE49-F238E27FC236}">
                  <a16:creationId xmlns:a16="http://schemas.microsoft.com/office/drawing/2014/main" id="{10388060-18B7-4BD6-A3C5-F6B8E1467E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aphicFrame>
        <p:nvGraphicFramePr>
          <p:cNvPr id="5" name="Content Placeholder 1">
            <a:extLst>
              <a:ext uri="{FF2B5EF4-FFF2-40B4-BE49-F238E27FC236}">
                <a16:creationId xmlns:a16="http://schemas.microsoft.com/office/drawing/2014/main" id="{F3B4996E-328D-FEB6-AC67-B47E0EFD6C78}"/>
              </a:ext>
            </a:extLst>
          </p:cNvPr>
          <p:cNvGraphicFramePr>
            <a:graphicFrameLocks noGrp="1"/>
          </p:cNvGraphicFramePr>
          <p:nvPr>
            <p:ph idx="1"/>
            <p:extLst>
              <p:ext uri="{D42A27DB-BD31-4B8C-83A1-F6EECF244321}">
                <p14:modId xmlns:p14="http://schemas.microsoft.com/office/powerpoint/2010/main" val="1840193444"/>
              </p:ext>
            </p:extLst>
          </p:nvPr>
        </p:nvGraphicFramePr>
        <p:xfrm>
          <a:off x="600306" y="1847031"/>
          <a:ext cx="10982090" cy="427605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761869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0E343D2-A0F5-FBD7-2CAB-0E4D9E80CADC}"/>
              </a:ext>
            </a:extLst>
          </p:cNvPr>
          <p:cNvSpPr>
            <a:spLocks noGrp="1"/>
          </p:cNvSpPr>
          <p:nvPr>
            <p:ph idx="1"/>
          </p:nvPr>
        </p:nvSpPr>
        <p:spPr>
          <a:xfrm>
            <a:off x="2011935" y="1107782"/>
            <a:ext cx="8553611" cy="5429476"/>
          </a:xfrm>
        </p:spPr>
        <p:txBody>
          <a:bodyPr>
            <a:normAutofit fontScale="92500" lnSpcReduction="20000"/>
          </a:bodyPr>
          <a:lstStyle/>
          <a:p>
            <a:r>
              <a:rPr lang="en-US" sz="1800" dirty="0"/>
              <a:t> The Base Commercial Policy Form is Actual Cash Valuation &amp;</a:t>
            </a:r>
          </a:p>
          <a:p>
            <a:pPr marL="109537" indent="0">
              <a:buNone/>
            </a:pPr>
            <a:r>
              <a:rPr lang="en-US" sz="1800" dirty="0"/>
              <a:t>    requires a Minimum 80% coinsurance limit unless the</a:t>
            </a:r>
          </a:p>
          <a:p>
            <a:pPr marL="109537" indent="0">
              <a:buNone/>
            </a:pPr>
            <a:r>
              <a:rPr lang="en-US" sz="1800" dirty="0"/>
              <a:t>    values exceed the $1M limit maximum. Coverage can be </a:t>
            </a:r>
          </a:p>
          <a:p>
            <a:pPr marL="109537" indent="0">
              <a:buNone/>
            </a:pPr>
            <a:r>
              <a:rPr lang="en-US" sz="1800" dirty="0"/>
              <a:t>    endorsed to Replacement Cost Valuation. Coinsurance</a:t>
            </a:r>
          </a:p>
          <a:p>
            <a:pPr marL="109537" indent="0">
              <a:buNone/>
            </a:pPr>
            <a:r>
              <a:rPr lang="en-US" sz="1800" dirty="0"/>
              <a:t>    penalties apply if below 80% at time of loss. </a:t>
            </a:r>
          </a:p>
          <a:p>
            <a:pPr marL="109537" indent="0">
              <a:buNone/>
            </a:pPr>
            <a:endParaRPr lang="en-US" sz="1800" dirty="0"/>
          </a:p>
          <a:p>
            <a:r>
              <a:rPr lang="en-US" sz="1800" dirty="0"/>
              <a:t> When values exceed the $1M limit maximum – if the limit divided by the total </a:t>
            </a:r>
          </a:p>
          <a:p>
            <a:pPr marL="0" indent="0">
              <a:buNone/>
            </a:pPr>
            <a:r>
              <a:rPr lang="en-US" sz="1800" dirty="0"/>
              <a:t>     value is within 80% to 100% there is no coinsurance rate adjustment. The  </a:t>
            </a:r>
          </a:p>
          <a:p>
            <a:pPr marL="0" indent="0">
              <a:buNone/>
            </a:pPr>
            <a:r>
              <a:rPr lang="en-US" sz="1800" dirty="0"/>
              <a:t>     denominator is 100% RCV or ACV value as elected.</a:t>
            </a:r>
          </a:p>
          <a:p>
            <a:pPr marL="109537" indent="0">
              <a:buNone/>
            </a:pPr>
            <a:endParaRPr lang="en-US" sz="1800" dirty="0"/>
          </a:p>
          <a:p>
            <a:r>
              <a:rPr lang="en-US" sz="1800" dirty="0"/>
              <a:t>When values exceed the $1M limit maximum – if the limit divided by the total </a:t>
            </a:r>
          </a:p>
          <a:p>
            <a:pPr marL="0" indent="0">
              <a:buNone/>
            </a:pPr>
            <a:r>
              <a:rPr lang="en-US" sz="1800" dirty="0"/>
              <a:t>    value is within 50% to 80% there is a 1.5</a:t>
            </a:r>
          </a:p>
          <a:p>
            <a:pPr marL="109537" indent="0">
              <a:buNone/>
            </a:pPr>
            <a:r>
              <a:rPr lang="en-US" sz="1800" dirty="0"/>
              <a:t>  coinsurance rate factor multiplier for premium determination. </a:t>
            </a:r>
          </a:p>
          <a:p>
            <a:pPr marL="109537" indent="0">
              <a:buNone/>
            </a:pPr>
            <a:r>
              <a:rPr lang="en-US" sz="1800" dirty="0"/>
              <a:t>  If limit divided by total value is less than 50% of value a 2.5 rate </a:t>
            </a:r>
          </a:p>
          <a:p>
            <a:pPr marL="109537" indent="0">
              <a:buNone/>
            </a:pPr>
            <a:r>
              <a:rPr lang="en-US" sz="1800" dirty="0"/>
              <a:t>  coinsurance rate multiplier applies to determine premium.</a:t>
            </a:r>
          </a:p>
          <a:p>
            <a:endParaRPr lang="en-US" sz="2000" dirty="0"/>
          </a:p>
          <a:p>
            <a:pPr marL="109537" indent="0">
              <a:buNone/>
            </a:pPr>
            <a:endParaRPr lang="en-US" sz="2000" dirty="0"/>
          </a:p>
          <a:p>
            <a:pPr marL="109537" indent="0">
              <a:buNone/>
            </a:pPr>
            <a:endParaRPr lang="en-US" sz="2000" dirty="0"/>
          </a:p>
          <a:p>
            <a:pPr marL="109537" indent="0">
              <a:buNone/>
            </a:pPr>
            <a:endParaRPr lang="en-US" sz="2000" dirty="0"/>
          </a:p>
          <a:p>
            <a:pPr marL="109537" indent="0">
              <a:buNone/>
            </a:pPr>
            <a:endParaRPr lang="en-US" sz="2000" dirty="0"/>
          </a:p>
        </p:txBody>
      </p:sp>
      <p:sp>
        <p:nvSpPr>
          <p:cNvPr id="3" name="Title 2">
            <a:extLst>
              <a:ext uri="{FF2B5EF4-FFF2-40B4-BE49-F238E27FC236}">
                <a16:creationId xmlns:a16="http://schemas.microsoft.com/office/drawing/2014/main" id="{1FF3819C-AFF5-6BCB-077A-594A05913375}"/>
              </a:ext>
            </a:extLst>
          </p:cNvPr>
          <p:cNvSpPr>
            <a:spLocks noGrp="1"/>
          </p:cNvSpPr>
          <p:nvPr>
            <p:ph type="title"/>
          </p:nvPr>
        </p:nvSpPr>
        <p:spPr>
          <a:xfrm>
            <a:off x="3233697" y="243902"/>
            <a:ext cx="8229600" cy="487362"/>
          </a:xfrm>
        </p:spPr>
        <p:txBody>
          <a:bodyPr>
            <a:noAutofit/>
          </a:bodyPr>
          <a:lstStyle/>
          <a:p>
            <a:r>
              <a:rPr lang="en-US" sz="3200" dirty="0"/>
              <a:t>Commercial Policy Coinsurance</a:t>
            </a:r>
          </a:p>
        </p:txBody>
      </p:sp>
    </p:spTree>
    <p:extLst>
      <p:ext uri="{BB962C8B-B14F-4D97-AF65-F5344CB8AC3E}">
        <p14:creationId xmlns:p14="http://schemas.microsoft.com/office/powerpoint/2010/main" val="5566342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CB276EE-40AF-C8B1-FB08-D3BC5F5CA22B}"/>
              </a:ext>
            </a:extLst>
          </p:cNvPr>
          <p:cNvSpPr>
            <a:spLocks noGrp="1"/>
          </p:cNvSpPr>
          <p:nvPr>
            <p:ph idx="1"/>
          </p:nvPr>
        </p:nvSpPr>
        <p:spPr>
          <a:xfrm>
            <a:off x="2127197" y="1137877"/>
            <a:ext cx="8229600" cy="5168900"/>
          </a:xfrm>
        </p:spPr>
        <p:txBody>
          <a:bodyPr/>
          <a:lstStyle/>
          <a:p>
            <a:r>
              <a:rPr lang="en-US" sz="2000" dirty="0"/>
              <a:t>The Commercial Policy Service Fee is $40 per building subject to a maximum of $400 for buildings at any one covered location.  </a:t>
            </a:r>
          </a:p>
          <a:p>
            <a:r>
              <a:rPr lang="en-US" sz="2000" dirty="0"/>
              <a:t>When a Commercial application indicates replacement cost in lieu of the base actual cash value coverage, a $50 fee applies per policy and insurance to value is underwritten on a replacement cost basis. </a:t>
            </a:r>
          </a:p>
          <a:p>
            <a:r>
              <a:rPr lang="en-US" sz="2000" dirty="0"/>
              <a:t>The percentage deductible applies to the total value (</a:t>
            </a:r>
            <a:r>
              <a:rPr lang="en-US" sz="2000" b="1" dirty="0"/>
              <a:t>valued by claim at time of loss</a:t>
            </a:r>
            <a:r>
              <a:rPr lang="en-US" sz="2000" dirty="0"/>
              <a:t>) for each scheduled building, or total values if the coverage is issued on a blanket basis. </a:t>
            </a:r>
          </a:p>
          <a:p>
            <a:r>
              <a:rPr lang="en-US" sz="2000" dirty="0"/>
              <a:t>Single Building - $1M limit, $4M Bldg. Value, 2% deductible, the deductible is $4M X 2% = $80,000</a:t>
            </a:r>
          </a:p>
          <a:p>
            <a:r>
              <a:rPr lang="en-US" sz="2000" dirty="0"/>
              <a:t>Blanket – 5 Bldgs., $1M limit, $6M Total Values, 5% deductible $300,000.  (Values over $5M minimum deductible 5%).</a:t>
            </a:r>
          </a:p>
        </p:txBody>
      </p:sp>
      <p:sp>
        <p:nvSpPr>
          <p:cNvPr id="3" name="Title 2">
            <a:extLst>
              <a:ext uri="{FF2B5EF4-FFF2-40B4-BE49-F238E27FC236}">
                <a16:creationId xmlns:a16="http://schemas.microsoft.com/office/drawing/2014/main" id="{781E8665-D438-76F4-840A-A7AE7D8735EA}"/>
              </a:ext>
            </a:extLst>
          </p:cNvPr>
          <p:cNvSpPr>
            <a:spLocks noGrp="1"/>
          </p:cNvSpPr>
          <p:nvPr>
            <p:ph type="title"/>
          </p:nvPr>
        </p:nvSpPr>
        <p:spPr>
          <a:xfrm>
            <a:off x="3310539" y="190115"/>
            <a:ext cx="8229600" cy="487362"/>
          </a:xfrm>
        </p:spPr>
        <p:txBody>
          <a:bodyPr>
            <a:noAutofit/>
          </a:bodyPr>
          <a:lstStyle/>
          <a:p>
            <a:r>
              <a:rPr lang="en-US" sz="3200" dirty="0"/>
              <a:t>Other Commercial Facts</a:t>
            </a:r>
          </a:p>
        </p:txBody>
      </p:sp>
    </p:spTree>
    <p:extLst>
      <p:ext uri="{BB962C8B-B14F-4D97-AF65-F5344CB8AC3E}">
        <p14:creationId xmlns:p14="http://schemas.microsoft.com/office/powerpoint/2010/main" val="33765571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1346624-2D76-C8F4-0A39-828B3A51512F}"/>
              </a:ext>
            </a:extLst>
          </p:cNvPr>
          <p:cNvSpPr>
            <a:spLocks noGrp="1"/>
          </p:cNvSpPr>
          <p:nvPr>
            <p:ph idx="1"/>
          </p:nvPr>
        </p:nvSpPr>
        <p:spPr>
          <a:xfrm>
            <a:off x="1912044" y="1321014"/>
            <a:ext cx="8229600" cy="5016500"/>
          </a:xfrm>
        </p:spPr>
        <p:txBody>
          <a:bodyPr>
            <a:normAutofit lnSpcReduction="10000"/>
          </a:bodyPr>
          <a:lstStyle/>
          <a:p>
            <a:r>
              <a:rPr lang="en-US" sz="2400" dirty="0"/>
              <a:t>Apartments with zero to four family are rated and issued on dwelling coverage forms.</a:t>
            </a:r>
          </a:p>
          <a:p>
            <a:pPr marL="109537" indent="0">
              <a:buNone/>
            </a:pPr>
            <a:endParaRPr lang="en-US" sz="2400" dirty="0"/>
          </a:p>
          <a:p>
            <a:r>
              <a:rPr lang="en-US" sz="2400" dirty="0"/>
              <a:t>MWUA can only cover </a:t>
            </a:r>
            <a:r>
              <a:rPr lang="en-US" sz="2400" u="sng" dirty="0"/>
              <a:t>exterior</a:t>
            </a:r>
            <a:r>
              <a:rPr lang="en-US" sz="2400" dirty="0"/>
              <a:t> building coverage for specific units in an apartment building or townhouse building if the units are rated as a separate fire division (have firewalls and roof parapets allowing for a defined unit coverage approach).  </a:t>
            </a:r>
          </a:p>
          <a:p>
            <a:pPr marL="109537" indent="0">
              <a:buNone/>
            </a:pPr>
            <a:endParaRPr lang="en-US" sz="2400" dirty="0"/>
          </a:p>
          <a:p>
            <a:r>
              <a:rPr lang="en-US" sz="2400" dirty="0"/>
              <a:t>If there are no firewalls/parapets all units must be covered on a combined Association basis for building coverage.  Segments cannot be covered.</a:t>
            </a:r>
          </a:p>
        </p:txBody>
      </p:sp>
      <p:sp>
        <p:nvSpPr>
          <p:cNvPr id="3" name="Title 2">
            <a:extLst>
              <a:ext uri="{FF2B5EF4-FFF2-40B4-BE49-F238E27FC236}">
                <a16:creationId xmlns:a16="http://schemas.microsoft.com/office/drawing/2014/main" id="{F0A00B83-9AEE-A778-70EA-2DEA409BF142}"/>
              </a:ext>
            </a:extLst>
          </p:cNvPr>
          <p:cNvSpPr>
            <a:spLocks noGrp="1"/>
          </p:cNvSpPr>
          <p:nvPr>
            <p:ph type="title"/>
          </p:nvPr>
        </p:nvSpPr>
        <p:spPr>
          <a:xfrm>
            <a:off x="2895600" y="200605"/>
            <a:ext cx="8229600" cy="639762"/>
          </a:xfrm>
        </p:spPr>
        <p:txBody>
          <a:bodyPr>
            <a:normAutofit/>
          </a:bodyPr>
          <a:lstStyle/>
          <a:p>
            <a:r>
              <a:rPr lang="en-US" sz="3200" dirty="0"/>
              <a:t>Commercial HABITATIONAL</a:t>
            </a:r>
          </a:p>
        </p:txBody>
      </p:sp>
    </p:spTree>
    <p:extLst>
      <p:ext uri="{BB962C8B-B14F-4D97-AF65-F5344CB8AC3E}">
        <p14:creationId xmlns:p14="http://schemas.microsoft.com/office/powerpoint/2010/main" val="27562116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501" name="Rectangle 13321">
            <a:extLst>
              <a:ext uri="{FF2B5EF4-FFF2-40B4-BE49-F238E27FC236}">
                <a16:creationId xmlns:a16="http://schemas.microsoft.com/office/drawing/2014/main" id="{247A131F-D5DE-41A5-B4CF-4F345319B4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3502" name="Freeform: Shape 13323">
            <a:extLst>
              <a:ext uri="{FF2B5EF4-FFF2-40B4-BE49-F238E27FC236}">
                <a16:creationId xmlns:a16="http://schemas.microsoft.com/office/drawing/2014/main" id="{3AF4666D-BD98-40A5-A75F-478B982010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692844" y="-3086"/>
            <a:ext cx="1326111" cy="59760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spcAft>
                <a:spcPts val="600"/>
              </a:spcAft>
            </a:pPr>
            <a:r>
              <a:rPr lang="en-US" dirty="0">
                <a:solidFill>
                  <a:schemeClr val="tx1">
                    <a:lumMod val="65000"/>
                    <a:lumOff val="35000"/>
                  </a:schemeClr>
                </a:solidFill>
                <a:latin typeface="AvenirNext LT Pro Medium" panose="020B0504020202020204" pitchFamily="34" charset="0"/>
              </a:rPr>
              <a:t> </a:t>
            </a:r>
          </a:p>
        </p:txBody>
      </p:sp>
      <p:sp>
        <p:nvSpPr>
          <p:cNvPr id="13503" name="Freeform: Shape 13325">
            <a:extLst>
              <a:ext uri="{FF2B5EF4-FFF2-40B4-BE49-F238E27FC236}">
                <a16:creationId xmlns:a16="http://schemas.microsoft.com/office/drawing/2014/main" id="{68680585-71F9-4721-A998-4974171D2E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9256" y="6172200"/>
            <a:ext cx="1482102" cy="67936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spcAft>
                <a:spcPts val="600"/>
              </a:spcAft>
            </a:pPr>
            <a:r>
              <a:rPr lang="en-US" dirty="0">
                <a:solidFill>
                  <a:schemeClr val="tx1">
                    <a:lumMod val="65000"/>
                    <a:lumOff val="35000"/>
                  </a:schemeClr>
                </a:solidFill>
                <a:latin typeface="AvenirNext LT Pro Medium" panose="020B0504020202020204" pitchFamily="34" charset="0"/>
              </a:rPr>
              <a:t> </a:t>
            </a:r>
          </a:p>
        </p:txBody>
      </p:sp>
      <p:sp>
        <p:nvSpPr>
          <p:cNvPr id="13504" name="Freeform: Shape 13327">
            <a:extLst>
              <a:ext uri="{FF2B5EF4-FFF2-40B4-BE49-F238E27FC236}">
                <a16:creationId xmlns:a16="http://schemas.microsoft.com/office/drawing/2014/main" id="{12BC95C2-2EEC-4F59-ABA8-660B0D059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77352"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3505" name="Graphic 141">
            <a:extLst>
              <a:ext uri="{FF2B5EF4-FFF2-40B4-BE49-F238E27FC236}">
                <a16:creationId xmlns:a16="http://schemas.microsoft.com/office/drawing/2014/main" id="{03E9870D-4BBA-43AF-8D44-BBADF020CFF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849" y="15178"/>
            <a:ext cx="2198951" cy="3331254"/>
            <a:chOff x="4473129" y="923925"/>
            <a:chExt cx="3308947" cy="5012817"/>
          </a:xfrm>
          <a:noFill/>
        </p:grpSpPr>
        <p:sp>
          <p:nvSpPr>
            <p:cNvPr id="13506" name="Freeform: Shape 13330">
              <a:extLst>
                <a:ext uri="{FF2B5EF4-FFF2-40B4-BE49-F238E27FC236}">
                  <a16:creationId xmlns:a16="http://schemas.microsoft.com/office/drawing/2014/main" id="{34BC5055-C77D-43CD-BB1D-A77B6779CD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85988" y="924020"/>
              <a:ext cx="3296088" cy="5012722"/>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75000"/>
                </a:schemeClr>
              </a:solidFill>
              <a:prstDash val="lgDash"/>
              <a:round/>
            </a:ln>
          </p:spPr>
          <p:txBody>
            <a:bodyPr rtlCol="0" anchor="ctr"/>
            <a:lstStyle/>
            <a:p>
              <a:endParaRPr lang="en-US"/>
            </a:p>
          </p:txBody>
        </p:sp>
        <p:sp>
          <p:nvSpPr>
            <p:cNvPr id="13507" name="Freeform: Shape 13331">
              <a:extLst>
                <a:ext uri="{FF2B5EF4-FFF2-40B4-BE49-F238E27FC236}">
                  <a16:creationId xmlns:a16="http://schemas.microsoft.com/office/drawing/2014/main" id="{DB12D0B8-9385-489A-85AE-3D14AD0BA2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73129" y="923925"/>
              <a:ext cx="2977477" cy="462714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75000"/>
                </a:schemeClr>
              </a:solidFill>
              <a:prstDash val="lgDash"/>
              <a:round/>
            </a:ln>
          </p:spPr>
          <p:txBody>
            <a:bodyPr rtlCol="0" anchor="ctr"/>
            <a:lstStyle/>
            <a:p>
              <a:endParaRPr lang="en-US"/>
            </a:p>
          </p:txBody>
        </p:sp>
        <p:sp>
          <p:nvSpPr>
            <p:cNvPr id="13508" name="Freeform: Shape 13332">
              <a:extLst>
                <a:ext uri="{FF2B5EF4-FFF2-40B4-BE49-F238E27FC236}">
                  <a16:creationId xmlns:a16="http://schemas.microsoft.com/office/drawing/2014/main" id="{D158A14A-147E-4130-A5E2-38FD84B181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94561" y="923925"/>
              <a:ext cx="2356712" cy="4118991"/>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75000"/>
                </a:schemeClr>
              </a:solidFill>
              <a:prstDash val="lgDash"/>
              <a:round/>
            </a:ln>
          </p:spPr>
          <p:txBody>
            <a:bodyPr rtlCol="0" anchor="ctr"/>
            <a:lstStyle/>
            <a:p>
              <a:endParaRPr lang="en-US"/>
            </a:p>
          </p:txBody>
        </p:sp>
        <p:sp>
          <p:nvSpPr>
            <p:cNvPr id="13509" name="Freeform: Shape 13333">
              <a:extLst>
                <a:ext uri="{FF2B5EF4-FFF2-40B4-BE49-F238E27FC236}">
                  <a16:creationId xmlns:a16="http://schemas.microsoft.com/office/drawing/2014/main" id="{75B8B1EB-5E2B-472C-AE60-2EC5961F16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73129" y="923925"/>
              <a:ext cx="2059193" cy="3980116"/>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75000"/>
                </a:schemeClr>
              </a:solidFill>
              <a:prstDash val="lgDash"/>
              <a:round/>
            </a:ln>
          </p:spPr>
          <p:txBody>
            <a:bodyPr rtlCol="0" anchor="ctr"/>
            <a:lstStyle/>
            <a:p>
              <a:endParaRPr lang="en-US"/>
            </a:p>
          </p:txBody>
        </p:sp>
        <p:sp>
          <p:nvSpPr>
            <p:cNvPr id="13510" name="Freeform: Shape 13334">
              <a:extLst>
                <a:ext uri="{FF2B5EF4-FFF2-40B4-BE49-F238E27FC236}">
                  <a16:creationId xmlns:a16="http://schemas.microsoft.com/office/drawing/2014/main" id="{B4F5BD77-58D7-4B61-A666-1B4139A63A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85131" y="1719357"/>
              <a:ext cx="743796" cy="2867501"/>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75000"/>
                </a:schemeClr>
              </a:solidFill>
              <a:prstDash val="lgDash"/>
              <a:round/>
            </a:ln>
          </p:spPr>
          <p:txBody>
            <a:bodyPr rtlCol="0" anchor="ctr"/>
            <a:lstStyle/>
            <a:p>
              <a:endParaRPr lang="en-US"/>
            </a:p>
          </p:txBody>
        </p:sp>
        <p:sp>
          <p:nvSpPr>
            <p:cNvPr id="13511" name="Freeform: Shape 13335">
              <a:extLst>
                <a:ext uri="{FF2B5EF4-FFF2-40B4-BE49-F238E27FC236}">
                  <a16:creationId xmlns:a16="http://schemas.microsoft.com/office/drawing/2014/main" id="{F5CBEC6B-EDB6-40B8-8771-E5AF41B8D6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73129" y="1912731"/>
              <a:ext cx="597294" cy="2543540"/>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75000"/>
                </a:schemeClr>
              </a:solidFill>
              <a:prstDash val="lgDash"/>
              <a:round/>
            </a:ln>
          </p:spPr>
          <p:txBody>
            <a:bodyPr rtlCol="0" anchor="ctr"/>
            <a:lstStyle/>
            <a:p>
              <a:endParaRPr lang="en-US"/>
            </a:p>
          </p:txBody>
        </p:sp>
        <p:sp>
          <p:nvSpPr>
            <p:cNvPr id="13512" name="Freeform: Shape 13336">
              <a:extLst>
                <a:ext uri="{FF2B5EF4-FFF2-40B4-BE49-F238E27FC236}">
                  <a16:creationId xmlns:a16="http://schemas.microsoft.com/office/drawing/2014/main" id="{91BD0EE8-AA47-4044-9251-9F5A4B8201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91417" y="2227197"/>
              <a:ext cx="389425" cy="2011236"/>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75000"/>
                </a:schemeClr>
              </a:solidFill>
              <a:prstDash val="lgDash"/>
              <a:round/>
            </a:ln>
          </p:spPr>
          <p:txBody>
            <a:bodyPr rtlCol="0" anchor="ctr"/>
            <a:lstStyle/>
            <a:p>
              <a:endParaRPr lang="en-US" dirty="0"/>
            </a:p>
          </p:txBody>
        </p:sp>
      </p:grpSp>
      <p:grpSp>
        <p:nvGrpSpPr>
          <p:cNvPr id="13513" name="Graphic 157">
            <a:extLst>
              <a:ext uri="{FF2B5EF4-FFF2-40B4-BE49-F238E27FC236}">
                <a16:creationId xmlns:a16="http://schemas.microsoft.com/office/drawing/2014/main" id="{C3279E8D-2BAA-4CB1-834B-09FADD54DE5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610600" y="3276600"/>
            <a:ext cx="3529260" cy="3581398"/>
            <a:chOff x="4114800" y="1423987"/>
            <a:chExt cx="3961542" cy="4007547"/>
          </a:xfrm>
          <a:noFill/>
        </p:grpSpPr>
        <p:sp>
          <p:nvSpPr>
            <p:cNvPr id="13514" name="Freeform: Shape 13339">
              <a:extLst>
                <a:ext uri="{FF2B5EF4-FFF2-40B4-BE49-F238E27FC236}">
                  <a16:creationId xmlns:a16="http://schemas.microsoft.com/office/drawing/2014/main" id="{3456F18E-4F61-486D-9CD6-65B30372C5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75000"/>
                </a:schemeClr>
              </a:solidFill>
              <a:prstDash val="lgDash"/>
              <a:round/>
            </a:ln>
          </p:spPr>
          <p:txBody>
            <a:bodyPr rtlCol="0" anchor="ctr"/>
            <a:lstStyle/>
            <a:p>
              <a:endParaRPr lang="en-US"/>
            </a:p>
          </p:txBody>
        </p:sp>
        <p:sp>
          <p:nvSpPr>
            <p:cNvPr id="13515" name="Freeform: Shape 13340">
              <a:extLst>
                <a:ext uri="{FF2B5EF4-FFF2-40B4-BE49-F238E27FC236}">
                  <a16:creationId xmlns:a16="http://schemas.microsoft.com/office/drawing/2014/main" id="{318DDF45-08F0-46B6-A0B7-133735C94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75000"/>
                </a:schemeClr>
              </a:solidFill>
              <a:prstDash val="lgDash"/>
              <a:round/>
            </a:ln>
          </p:spPr>
          <p:txBody>
            <a:bodyPr rtlCol="0" anchor="ctr"/>
            <a:lstStyle/>
            <a:p>
              <a:endParaRPr lang="en-US"/>
            </a:p>
          </p:txBody>
        </p:sp>
        <p:sp>
          <p:nvSpPr>
            <p:cNvPr id="13516" name="Freeform: Shape 13341">
              <a:extLst>
                <a:ext uri="{FF2B5EF4-FFF2-40B4-BE49-F238E27FC236}">
                  <a16:creationId xmlns:a16="http://schemas.microsoft.com/office/drawing/2014/main" id="{B9D0CC0F-710D-43F4-BC86-7637674201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75000"/>
                </a:schemeClr>
              </a:solidFill>
              <a:prstDash val="lgDash"/>
              <a:round/>
            </a:ln>
          </p:spPr>
          <p:txBody>
            <a:bodyPr rtlCol="0" anchor="ctr"/>
            <a:lstStyle/>
            <a:p>
              <a:endParaRPr lang="en-US"/>
            </a:p>
          </p:txBody>
        </p:sp>
        <p:sp>
          <p:nvSpPr>
            <p:cNvPr id="13517" name="Freeform: Shape 13342">
              <a:extLst>
                <a:ext uri="{FF2B5EF4-FFF2-40B4-BE49-F238E27FC236}">
                  <a16:creationId xmlns:a16="http://schemas.microsoft.com/office/drawing/2014/main" id="{6FB36AB6-CB81-495A-8A33-C0BCE67D6F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75000"/>
                </a:schemeClr>
              </a:solidFill>
              <a:prstDash val="lgDash"/>
              <a:round/>
            </a:ln>
          </p:spPr>
          <p:txBody>
            <a:bodyPr rtlCol="0" anchor="ctr"/>
            <a:lstStyle/>
            <a:p>
              <a:endParaRPr lang="en-US"/>
            </a:p>
          </p:txBody>
        </p:sp>
        <p:sp>
          <p:nvSpPr>
            <p:cNvPr id="13518" name="Freeform: Shape 13343">
              <a:extLst>
                <a:ext uri="{FF2B5EF4-FFF2-40B4-BE49-F238E27FC236}">
                  <a16:creationId xmlns:a16="http://schemas.microsoft.com/office/drawing/2014/main" id="{1993F7E6-ABF6-482D-BEA5-B4E607DDB4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75000"/>
                </a:schemeClr>
              </a:solidFill>
              <a:prstDash val="lgDash"/>
              <a:round/>
            </a:ln>
          </p:spPr>
          <p:txBody>
            <a:bodyPr rtlCol="0" anchor="ctr"/>
            <a:lstStyle/>
            <a:p>
              <a:endParaRPr lang="en-US"/>
            </a:p>
          </p:txBody>
        </p:sp>
        <p:sp>
          <p:nvSpPr>
            <p:cNvPr id="13519" name="Freeform: Shape 13344">
              <a:extLst>
                <a:ext uri="{FF2B5EF4-FFF2-40B4-BE49-F238E27FC236}">
                  <a16:creationId xmlns:a16="http://schemas.microsoft.com/office/drawing/2014/main" id="{DCA0B097-C21A-40B4-95E4-2FFA9697F8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75000"/>
                </a:schemeClr>
              </a:solidFill>
              <a:prstDash val="lgDash"/>
              <a:round/>
            </a:ln>
          </p:spPr>
          <p:txBody>
            <a:bodyPr rtlCol="0" anchor="ctr"/>
            <a:lstStyle/>
            <a:p>
              <a:endParaRPr lang="en-US"/>
            </a:p>
          </p:txBody>
        </p:sp>
        <p:sp>
          <p:nvSpPr>
            <p:cNvPr id="13520" name="Freeform: Shape 13345">
              <a:extLst>
                <a:ext uri="{FF2B5EF4-FFF2-40B4-BE49-F238E27FC236}">
                  <a16:creationId xmlns:a16="http://schemas.microsoft.com/office/drawing/2014/main" id="{AB2AF0F5-7EAA-4BAB-8DE2-D84E124170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75000"/>
                </a:schemeClr>
              </a:solidFill>
              <a:prstDash val="lgDash"/>
              <a:round/>
            </a:ln>
          </p:spPr>
          <p:txBody>
            <a:bodyPr rtlCol="0" anchor="ctr"/>
            <a:lstStyle/>
            <a:p>
              <a:endParaRPr lang="en-US"/>
            </a:p>
          </p:txBody>
        </p:sp>
      </p:grpSp>
      <p:sp useBgFill="1">
        <p:nvSpPr>
          <p:cNvPr id="13521" name="Rectangle 13347">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3522" name="Rectangle 13349">
            <a:extLst>
              <a:ext uri="{FF2B5EF4-FFF2-40B4-BE49-F238E27FC236}">
                <a16:creationId xmlns:a16="http://schemas.microsoft.com/office/drawing/2014/main" id="{37962AE0-6A1C-4B76-9D52-10E5E6D7D3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grpSp>
        <p:nvGrpSpPr>
          <p:cNvPr id="13523" name="Top left">
            <a:extLst>
              <a:ext uri="{FF2B5EF4-FFF2-40B4-BE49-F238E27FC236}">
                <a16:creationId xmlns:a16="http://schemas.microsoft.com/office/drawing/2014/main" id="{34B438D8-EF7C-445C-8B7F-953BEB1BC13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849" y="-3086"/>
            <a:ext cx="2198951" cy="3349518"/>
            <a:chOff x="10849" y="-3086"/>
            <a:chExt cx="2198951" cy="3349518"/>
          </a:xfrm>
        </p:grpSpPr>
        <p:sp>
          <p:nvSpPr>
            <p:cNvPr id="13524" name="Freeform: Shape 13352">
              <a:extLst>
                <a:ext uri="{FF2B5EF4-FFF2-40B4-BE49-F238E27FC236}">
                  <a16:creationId xmlns:a16="http://schemas.microsoft.com/office/drawing/2014/main" id="{9FE087E2-E4B7-42FA-A441-7EDEE41B00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692844" y="-3086"/>
              <a:ext cx="1326111" cy="59760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3525" name="Freeform: Shape 13353">
              <a:extLst>
                <a:ext uri="{FF2B5EF4-FFF2-40B4-BE49-F238E27FC236}">
                  <a16:creationId xmlns:a16="http://schemas.microsoft.com/office/drawing/2014/main" id="{A61B2EF2-665F-429A-9CFB-08C14FAC99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94" y="15241"/>
              <a:ext cx="2190406" cy="3331191"/>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50000"/>
                </a:schemeClr>
              </a:solidFill>
              <a:prstDash val="lgDash"/>
              <a:round/>
            </a:ln>
          </p:spPr>
          <p:txBody>
            <a:bodyPr rtlCol="0" anchor="ctr"/>
            <a:lstStyle/>
            <a:p>
              <a:endParaRPr lang="en-US"/>
            </a:p>
          </p:txBody>
        </p:sp>
        <p:sp>
          <p:nvSpPr>
            <p:cNvPr id="13526" name="Freeform: Shape 13354">
              <a:extLst>
                <a:ext uri="{FF2B5EF4-FFF2-40B4-BE49-F238E27FC236}">
                  <a16:creationId xmlns:a16="http://schemas.microsoft.com/office/drawing/2014/main" id="{0B0B1C71-6C49-4F64-8859-9CC59D7D98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15178"/>
              <a:ext cx="1978674" cy="307495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50000"/>
                </a:schemeClr>
              </a:solidFill>
              <a:prstDash val="lgDash"/>
              <a:round/>
            </a:ln>
          </p:spPr>
          <p:txBody>
            <a:bodyPr rtlCol="0" anchor="ctr"/>
            <a:lstStyle/>
            <a:p>
              <a:endParaRPr lang="en-US"/>
            </a:p>
          </p:txBody>
        </p:sp>
        <p:sp>
          <p:nvSpPr>
            <p:cNvPr id="13527" name="Freeform: Shape 13355">
              <a:extLst>
                <a:ext uri="{FF2B5EF4-FFF2-40B4-BE49-F238E27FC236}">
                  <a16:creationId xmlns:a16="http://schemas.microsoft.com/office/drawing/2014/main" id="{66BBF9FA-27D4-45DF-8D9C-623EA4106A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92" y="15178"/>
              <a:ext cx="1566146" cy="2737264"/>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50000"/>
                </a:schemeClr>
              </a:solidFill>
              <a:prstDash val="lgDash"/>
              <a:round/>
            </a:ln>
          </p:spPr>
          <p:txBody>
            <a:bodyPr rtlCol="0" anchor="ctr"/>
            <a:lstStyle/>
            <a:p>
              <a:endParaRPr lang="en-US"/>
            </a:p>
          </p:txBody>
        </p:sp>
        <p:sp>
          <p:nvSpPr>
            <p:cNvPr id="13528" name="Freeform: Shape 13356">
              <a:extLst>
                <a:ext uri="{FF2B5EF4-FFF2-40B4-BE49-F238E27FC236}">
                  <a16:creationId xmlns:a16="http://schemas.microsoft.com/office/drawing/2014/main" id="{0F2F0D01-71CB-4693-A192-5BA045A5CF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15178"/>
              <a:ext cx="1368431" cy="2644975"/>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50000"/>
                </a:schemeClr>
              </a:solidFill>
              <a:prstDash val="lgDash"/>
              <a:round/>
            </a:ln>
          </p:spPr>
          <p:txBody>
            <a:bodyPr rtlCol="0" anchor="ctr"/>
            <a:lstStyle/>
            <a:p>
              <a:endParaRPr lang="en-US"/>
            </a:p>
          </p:txBody>
        </p:sp>
        <p:sp>
          <p:nvSpPr>
            <p:cNvPr id="13529" name="Freeform: Shape 13357">
              <a:extLst>
                <a:ext uri="{FF2B5EF4-FFF2-40B4-BE49-F238E27FC236}">
                  <a16:creationId xmlns:a16="http://schemas.microsoft.com/office/drawing/2014/main" id="{E740E1FB-ACD1-41FC-9828-9B5D2CAA77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825" y="543780"/>
              <a:ext cx="494287" cy="1905590"/>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50000"/>
                </a:schemeClr>
              </a:solidFill>
              <a:prstDash val="lgDash"/>
              <a:round/>
            </a:ln>
          </p:spPr>
          <p:txBody>
            <a:bodyPr rtlCol="0" anchor="ctr"/>
            <a:lstStyle/>
            <a:p>
              <a:endParaRPr lang="en-US"/>
            </a:p>
          </p:txBody>
        </p:sp>
        <p:sp>
          <p:nvSpPr>
            <p:cNvPr id="13530" name="Freeform: Shape 13358">
              <a:extLst>
                <a:ext uri="{FF2B5EF4-FFF2-40B4-BE49-F238E27FC236}">
                  <a16:creationId xmlns:a16="http://schemas.microsoft.com/office/drawing/2014/main" id="{12BABC85-DC43-42B8-8AAA-9198D7A62D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672286"/>
              <a:ext cx="396930" cy="1690303"/>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50000"/>
                </a:schemeClr>
              </a:solidFill>
              <a:prstDash val="lgDash"/>
              <a:round/>
            </a:ln>
          </p:spPr>
          <p:txBody>
            <a:bodyPr rtlCol="0" anchor="ctr"/>
            <a:lstStyle/>
            <a:p>
              <a:endParaRPr lang="en-US"/>
            </a:p>
          </p:txBody>
        </p:sp>
        <p:sp>
          <p:nvSpPr>
            <p:cNvPr id="13531" name="Freeform: Shape 13359">
              <a:extLst>
                <a:ext uri="{FF2B5EF4-FFF2-40B4-BE49-F238E27FC236}">
                  <a16:creationId xmlns:a16="http://schemas.microsoft.com/office/drawing/2014/main" id="{F48F9955-240E-4180-81B8-5909B1A913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002" y="881264"/>
              <a:ext cx="258791" cy="1336561"/>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50000"/>
                </a:schemeClr>
              </a:solidFill>
              <a:prstDash val="lgDash"/>
              <a:round/>
            </a:ln>
          </p:spPr>
          <p:txBody>
            <a:bodyPr rtlCol="0" anchor="ctr"/>
            <a:lstStyle/>
            <a:p>
              <a:endParaRPr lang="en-US" dirty="0"/>
            </a:p>
          </p:txBody>
        </p:sp>
      </p:grpSp>
      <p:sp>
        <p:nvSpPr>
          <p:cNvPr id="8194" name="Rectangle 2"/>
          <p:cNvSpPr>
            <a:spLocks noGrp="1" noChangeArrowheads="1"/>
          </p:cNvSpPr>
          <p:nvPr>
            <p:ph type="title" idx="4294967295"/>
          </p:nvPr>
        </p:nvSpPr>
        <p:spPr>
          <a:xfrm>
            <a:off x="3411826" y="594517"/>
            <a:ext cx="4774181" cy="669398"/>
          </a:xfrm>
        </p:spPr>
        <p:txBody>
          <a:bodyPr vert="horz" lIns="91440" tIns="45720" rIns="91440" bIns="45720" numCol="1" rtlCol="0" anchor="ctr" anchorCtr="0" compatLnSpc="1">
            <a:prstTxWarp prst="textNoShape">
              <a:avLst/>
            </a:prstTxWarp>
            <a:normAutofit fontScale="90000"/>
          </a:bodyPr>
          <a:lstStyle/>
          <a:p>
            <a:pPr>
              <a:lnSpc>
                <a:spcPct val="90000"/>
              </a:lnSpc>
              <a:defRPr/>
            </a:pPr>
            <a:r>
              <a:rPr lang="en-US" sz="3700" kern="1200" dirty="0">
                <a:solidFill>
                  <a:schemeClr val="tx2"/>
                </a:solidFill>
                <a:latin typeface="+mj-lt"/>
                <a:ea typeface="+mj-ea"/>
                <a:cs typeface="+mj-cs"/>
              </a:rPr>
              <a:t>Post  Katrina Legislation</a:t>
            </a:r>
            <a:br>
              <a:rPr lang="en-US" sz="3700" kern="1200" dirty="0">
                <a:solidFill>
                  <a:schemeClr val="tx2"/>
                </a:solidFill>
                <a:latin typeface="+mj-lt"/>
                <a:ea typeface="+mj-ea"/>
                <a:cs typeface="+mj-cs"/>
              </a:rPr>
            </a:br>
            <a:br>
              <a:rPr lang="en-US" sz="3700" kern="1200" dirty="0">
                <a:solidFill>
                  <a:schemeClr val="tx2"/>
                </a:solidFill>
                <a:latin typeface="+mj-lt"/>
                <a:ea typeface="+mj-ea"/>
                <a:cs typeface="+mj-cs"/>
              </a:rPr>
            </a:br>
            <a:r>
              <a:rPr lang="en-US" sz="3700" kern="1200" dirty="0">
                <a:solidFill>
                  <a:schemeClr val="tx2"/>
                </a:solidFill>
                <a:latin typeface="+mj-lt"/>
                <a:ea typeface="+mj-ea"/>
                <a:cs typeface="+mj-cs"/>
              </a:rPr>
              <a:t> </a:t>
            </a:r>
          </a:p>
        </p:txBody>
      </p:sp>
      <p:sp>
        <p:nvSpPr>
          <p:cNvPr id="13315" name="Rectangle 3"/>
          <p:cNvSpPr>
            <a:spLocks noGrp="1" noChangeArrowheads="1"/>
          </p:cNvSpPr>
          <p:nvPr>
            <p:ph idx="4294967295"/>
          </p:nvPr>
        </p:nvSpPr>
        <p:spPr>
          <a:xfrm>
            <a:off x="1555359" y="1375443"/>
            <a:ext cx="5785919" cy="4356846"/>
          </a:xfrm>
        </p:spPr>
        <p:txBody>
          <a:bodyPr vert="horz" lIns="91440" tIns="45720" rIns="91440" bIns="45720" rtlCol="0">
            <a:normAutofit lnSpcReduction="10000"/>
          </a:bodyPr>
          <a:lstStyle/>
          <a:p>
            <a:pPr marL="0" indent="0">
              <a:lnSpc>
                <a:spcPct val="100000"/>
              </a:lnSpc>
              <a:buNone/>
              <a:defRPr/>
            </a:pPr>
            <a:r>
              <a:rPr lang="en-US" altLang="en-US" sz="1600" b="1" dirty="0"/>
              <a:t>    </a:t>
            </a:r>
            <a:r>
              <a:rPr lang="en-US" altLang="en-US" sz="1800" b="1" u="sng" dirty="0"/>
              <a:t>HB 1500 </a:t>
            </a:r>
          </a:p>
          <a:p>
            <a:pPr>
              <a:lnSpc>
                <a:spcPct val="100000"/>
              </a:lnSpc>
              <a:defRPr/>
            </a:pPr>
            <a:r>
              <a:rPr lang="en-US" altLang="en-US" sz="1800" dirty="0"/>
              <a:t>Signed into law changing MWUA .</a:t>
            </a:r>
          </a:p>
          <a:p>
            <a:pPr marL="0" indent="0">
              <a:lnSpc>
                <a:spcPct val="100000"/>
              </a:lnSpc>
              <a:buNone/>
              <a:defRPr/>
            </a:pPr>
            <a:r>
              <a:rPr lang="en-US" altLang="en-US" sz="1800" b="1" dirty="0"/>
              <a:t>    </a:t>
            </a:r>
            <a:r>
              <a:rPr lang="en-US" altLang="en-US" sz="1800" b="1" u="sng" dirty="0"/>
              <a:t>HB 444 </a:t>
            </a:r>
          </a:p>
          <a:p>
            <a:pPr>
              <a:lnSpc>
                <a:spcPct val="100000"/>
              </a:lnSpc>
              <a:defRPr/>
            </a:pPr>
            <a:r>
              <a:rPr lang="en-US" altLang="en-US" sz="1800" dirty="0"/>
              <a:t>Signed into law amending elements of HB 1500 provisions effective 7-1-2019 with Impact to Admitted Company Assessments effective 2020.</a:t>
            </a:r>
          </a:p>
          <a:p>
            <a:pPr marL="0" indent="0">
              <a:lnSpc>
                <a:spcPct val="100000"/>
              </a:lnSpc>
              <a:buNone/>
              <a:defRPr/>
            </a:pPr>
            <a:r>
              <a:rPr lang="en-US" altLang="en-US" sz="1800" b="1" dirty="0"/>
              <a:t>    </a:t>
            </a:r>
            <a:r>
              <a:rPr lang="en-US" altLang="en-US" sz="1800" b="1" u="sng" dirty="0"/>
              <a:t>HB 451(2022 Legislative Session)</a:t>
            </a:r>
            <a:r>
              <a:rPr lang="en-US" altLang="en-US" sz="1800" dirty="0"/>
              <a:t> </a:t>
            </a:r>
          </a:p>
          <a:p>
            <a:pPr>
              <a:lnSpc>
                <a:spcPct val="100000"/>
              </a:lnSpc>
              <a:defRPr/>
            </a:pPr>
            <a:r>
              <a:rPr lang="en-US" altLang="en-US" sz="1800" dirty="0"/>
              <a:t>Removed the repealer so that the MWUA would continue to receive a portion of the non-admitted fee. </a:t>
            </a:r>
          </a:p>
          <a:p>
            <a:pPr>
              <a:lnSpc>
                <a:spcPct val="100000"/>
              </a:lnSpc>
              <a:defRPr/>
            </a:pPr>
            <a:r>
              <a:rPr lang="en-US" altLang="en-US" sz="1800" dirty="0"/>
              <a:t>Diverted a minimum of $4million of the NAF from MWUA to other funds but guarantee at a minimum that the MWUA would no matter what get 60% of all NAF collected.</a:t>
            </a:r>
          </a:p>
          <a:p>
            <a:pPr marL="109537">
              <a:lnSpc>
                <a:spcPct val="100000"/>
              </a:lnSpc>
              <a:defRPr/>
            </a:pPr>
            <a:endParaRPr lang="en-US" altLang="en-US" sz="1100" dirty="0"/>
          </a:p>
          <a:p>
            <a:pPr marL="109537">
              <a:lnSpc>
                <a:spcPct val="100000"/>
              </a:lnSpc>
              <a:defRPr/>
            </a:pPr>
            <a:endParaRPr lang="en-US" altLang="en-US" sz="1100" dirty="0"/>
          </a:p>
          <a:p>
            <a:pPr marL="109537">
              <a:lnSpc>
                <a:spcPct val="100000"/>
              </a:lnSpc>
              <a:defRPr/>
            </a:pPr>
            <a:endParaRPr lang="en-US" altLang="en-US" sz="1100" dirty="0"/>
          </a:p>
          <a:p>
            <a:pPr>
              <a:lnSpc>
                <a:spcPct val="100000"/>
              </a:lnSpc>
              <a:defRPr/>
            </a:pPr>
            <a:endParaRPr lang="en-US" altLang="en-US" sz="1100" dirty="0"/>
          </a:p>
          <a:p>
            <a:pPr>
              <a:lnSpc>
                <a:spcPct val="100000"/>
              </a:lnSpc>
              <a:defRPr/>
            </a:pPr>
            <a:endParaRPr lang="en-US" altLang="en-US" sz="1100" dirty="0"/>
          </a:p>
        </p:txBody>
      </p:sp>
      <p:sp>
        <p:nvSpPr>
          <p:cNvPr id="13532" name="Oval 13360">
            <a:extLst>
              <a:ext uri="{FF2B5EF4-FFF2-40B4-BE49-F238E27FC236}">
                <a16:creationId xmlns:a16="http://schemas.microsoft.com/office/drawing/2014/main" id="{FCF438B7-EC1D-E4CE-8F3A-B6C66E469ED3}"/>
              </a:ext>
            </a:extLst>
          </p:cNvPr>
          <p:cNvSpPr/>
          <p:nvPr/>
        </p:nvSpPr>
        <p:spPr>
          <a:xfrm>
            <a:off x="7277992" y="1190686"/>
            <a:ext cx="4212727" cy="4071825"/>
          </a:xfrm>
          <a:prstGeom prst="ellipse">
            <a:avLst/>
          </a:prstGeom>
          <a:solidFill>
            <a:prstClr val="ltGray"/>
          </a:solidFill>
        </p:spPr>
      </p:sp>
      <p:sp>
        <p:nvSpPr>
          <p:cNvPr id="13534" name="Oval 13362">
            <a:extLst>
              <a:ext uri="{FF2B5EF4-FFF2-40B4-BE49-F238E27FC236}">
                <a16:creationId xmlns:a16="http://schemas.microsoft.com/office/drawing/2014/main" id="{C497EC39-1155-DE4F-58AB-6E12440498EC}"/>
              </a:ext>
            </a:extLst>
          </p:cNvPr>
          <p:cNvSpPr/>
          <p:nvPr/>
        </p:nvSpPr>
        <p:spPr>
          <a:xfrm>
            <a:off x="7406850" y="1256348"/>
            <a:ext cx="3954055" cy="3950717"/>
          </a:xfrm>
          <a:prstGeom prst="ellipse">
            <a:avLst/>
          </a:prstGeom>
          <a:solidFill>
            <a:prstClr val="white"/>
          </a:solidFill>
        </p:spPr>
      </p:sp>
      <p:pic>
        <p:nvPicPr>
          <p:cNvPr id="13535" name="Graphic 13318" descr="Gavel">
            <a:extLst>
              <a:ext uri="{FF2B5EF4-FFF2-40B4-BE49-F238E27FC236}">
                <a16:creationId xmlns:a16="http://schemas.microsoft.com/office/drawing/2014/main" id="{2670CD41-5ED3-D656-C1ED-E9FB2614782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014547" y="1976414"/>
            <a:ext cx="2593002" cy="2593002"/>
          </a:xfrm>
          <a:prstGeom prst="rect">
            <a:avLst/>
          </a:prstGeom>
          <a:solidFill>
            <a:prstClr val="white"/>
          </a:solidFill>
        </p:spPr>
      </p:pic>
      <p:grpSp>
        <p:nvGrpSpPr>
          <p:cNvPr id="13536" name="Bottom Right">
            <a:extLst>
              <a:ext uri="{FF2B5EF4-FFF2-40B4-BE49-F238E27FC236}">
                <a16:creationId xmlns:a16="http://schemas.microsoft.com/office/drawing/2014/main" id="{284021E3-6F46-410C-BF43-B2DED736558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980400" y="3276601"/>
            <a:ext cx="4211600" cy="3581399"/>
            <a:chOff x="7980400" y="3276601"/>
            <a:chExt cx="4211600" cy="3581399"/>
          </a:xfrm>
        </p:grpSpPr>
        <p:sp>
          <p:nvSpPr>
            <p:cNvPr id="13537" name="Freeform: Shape 13365">
              <a:extLst>
                <a:ext uri="{FF2B5EF4-FFF2-40B4-BE49-F238E27FC236}">
                  <a16:creationId xmlns:a16="http://schemas.microsoft.com/office/drawing/2014/main" id="{A48AF179-3265-4A10-A62C-92B7E186C3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439256" y="6178637"/>
              <a:ext cx="1482102" cy="67936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tx1">
                    <a:lumMod val="65000"/>
                    <a:lumOff val="35000"/>
                  </a:schemeClr>
                </a:solidFill>
                <a:latin typeface="AvenirNext LT Pro Medium" panose="020B0504020202020204" pitchFamily="34" charset="0"/>
              </a:endParaRPr>
            </a:p>
          </p:txBody>
        </p:sp>
        <p:grpSp>
          <p:nvGrpSpPr>
            <p:cNvPr id="13538" name="Graphic 157">
              <a:extLst>
                <a:ext uri="{FF2B5EF4-FFF2-40B4-BE49-F238E27FC236}">
                  <a16:creationId xmlns:a16="http://schemas.microsoft.com/office/drawing/2014/main" id="{30DF5C12-B34D-4E70-8FD0-D98069994E42}"/>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8662740" y="3276601"/>
              <a:ext cx="3529260" cy="3581398"/>
              <a:chOff x="4114800" y="1423987"/>
              <a:chExt cx="3961542" cy="4007547"/>
            </a:xfrm>
            <a:noFill/>
          </p:grpSpPr>
          <p:sp>
            <p:nvSpPr>
              <p:cNvPr id="13539" name="Freeform: Shape 13368">
                <a:extLst>
                  <a:ext uri="{FF2B5EF4-FFF2-40B4-BE49-F238E27FC236}">
                    <a16:creationId xmlns:a16="http://schemas.microsoft.com/office/drawing/2014/main" id="{9589785B-0300-4D1C-BEFB-DCA5AA0450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35000"/>
                  </a:schemeClr>
                </a:solidFill>
                <a:prstDash val="lgDash"/>
                <a:round/>
              </a:ln>
            </p:spPr>
            <p:txBody>
              <a:bodyPr rtlCol="0" anchor="ctr"/>
              <a:lstStyle/>
              <a:p>
                <a:endParaRPr lang="en-US"/>
              </a:p>
            </p:txBody>
          </p:sp>
          <p:sp>
            <p:nvSpPr>
              <p:cNvPr id="13540" name="Freeform: Shape 13369">
                <a:extLst>
                  <a:ext uri="{FF2B5EF4-FFF2-40B4-BE49-F238E27FC236}">
                    <a16:creationId xmlns:a16="http://schemas.microsoft.com/office/drawing/2014/main" id="{7F41DF3E-3189-428F-B4FE-AACA351306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35000"/>
                  </a:schemeClr>
                </a:solidFill>
                <a:prstDash val="lgDash"/>
                <a:round/>
              </a:ln>
            </p:spPr>
            <p:txBody>
              <a:bodyPr rtlCol="0" anchor="ctr"/>
              <a:lstStyle/>
              <a:p>
                <a:endParaRPr lang="en-US"/>
              </a:p>
            </p:txBody>
          </p:sp>
          <p:sp>
            <p:nvSpPr>
              <p:cNvPr id="13371" name="Freeform: Shape 13370">
                <a:extLst>
                  <a:ext uri="{FF2B5EF4-FFF2-40B4-BE49-F238E27FC236}">
                    <a16:creationId xmlns:a16="http://schemas.microsoft.com/office/drawing/2014/main" id="{7C51D846-61EF-4EB5-BE03-65A572A2EA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rtlCol="0" anchor="ctr"/>
              <a:lstStyle/>
              <a:p>
                <a:endParaRPr lang="en-US"/>
              </a:p>
            </p:txBody>
          </p:sp>
          <p:sp>
            <p:nvSpPr>
              <p:cNvPr id="13372" name="Freeform: Shape 13371">
                <a:extLst>
                  <a:ext uri="{FF2B5EF4-FFF2-40B4-BE49-F238E27FC236}">
                    <a16:creationId xmlns:a16="http://schemas.microsoft.com/office/drawing/2014/main" id="{C5417C86-AA6B-4AD4-BD75-694E8E073E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rtlCol="0" anchor="ctr"/>
              <a:lstStyle/>
              <a:p>
                <a:endParaRPr lang="en-US"/>
              </a:p>
            </p:txBody>
          </p:sp>
          <p:sp>
            <p:nvSpPr>
              <p:cNvPr id="13373" name="Freeform: Shape 13372">
                <a:extLst>
                  <a:ext uri="{FF2B5EF4-FFF2-40B4-BE49-F238E27FC236}">
                    <a16:creationId xmlns:a16="http://schemas.microsoft.com/office/drawing/2014/main" id="{51D5067E-85F6-4202-AFB5-41F9C9EA74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35000"/>
                  </a:schemeClr>
                </a:solidFill>
                <a:prstDash val="lgDash"/>
                <a:round/>
              </a:ln>
            </p:spPr>
            <p:txBody>
              <a:bodyPr rtlCol="0" anchor="ctr"/>
              <a:lstStyle/>
              <a:p>
                <a:endParaRPr lang="en-US"/>
              </a:p>
            </p:txBody>
          </p:sp>
          <p:sp>
            <p:nvSpPr>
              <p:cNvPr id="13374" name="Freeform: Shape 13373">
                <a:extLst>
                  <a:ext uri="{FF2B5EF4-FFF2-40B4-BE49-F238E27FC236}">
                    <a16:creationId xmlns:a16="http://schemas.microsoft.com/office/drawing/2014/main" id="{A9598395-257E-4B18-949B-50F109866B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35000"/>
                  </a:schemeClr>
                </a:solidFill>
                <a:prstDash val="lgDash"/>
                <a:round/>
              </a:ln>
            </p:spPr>
            <p:txBody>
              <a:bodyPr rtlCol="0" anchor="ctr"/>
              <a:lstStyle/>
              <a:p>
                <a:endParaRPr lang="en-US"/>
              </a:p>
            </p:txBody>
          </p:sp>
          <p:sp>
            <p:nvSpPr>
              <p:cNvPr id="13375" name="Freeform: Shape 13374">
                <a:extLst>
                  <a:ext uri="{FF2B5EF4-FFF2-40B4-BE49-F238E27FC236}">
                    <a16:creationId xmlns:a16="http://schemas.microsoft.com/office/drawing/2014/main" id="{39DDA522-37EB-48B3-9B62-748F75D368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35000"/>
                  </a:schemeClr>
                </a:solidFill>
                <a:prstDash val="lgDash"/>
                <a:round/>
              </a:ln>
            </p:spPr>
            <p:txBody>
              <a:bodyPr rtlCol="0" anchor="ctr"/>
              <a:lstStyle/>
              <a:p>
                <a:endParaRPr lang="en-US"/>
              </a:p>
            </p:txBody>
          </p:sp>
        </p:grpSp>
        <p:sp>
          <p:nvSpPr>
            <p:cNvPr id="13541" name="Freeform: Shape 13367">
              <a:extLst>
                <a:ext uri="{FF2B5EF4-FFF2-40B4-BE49-F238E27FC236}">
                  <a16:creationId xmlns:a16="http://schemas.microsoft.com/office/drawing/2014/main" id="{B9D8F012-98AD-4320-BA44-DE1CE4E4DF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FE7674E-373E-3C98-D95C-FE7CE08ACCA5}"/>
              </a:ext>
            </a:extLst>
          </p:cNvPr>
          <p:cNvSpPr>
            <a:spLocks noGrp="1"/>
          </p:cNvSpPr>
          <p:nvPr>
            <p:ph idx="1"/>
          </p:nvPr>
        </p:nvSpPr>
        <p:spPr>
          <a:xfrm>
            <a:off x="1981200" y="1360074"/>
            <a:ext cx="8229600" cy="5225143"/>
          </a:xfrm>
        </p:spPr>
        <p:txBody>
          <a:bodyPr>
            <a:normAutofit lnSpcReduction="10000"/>
          </a:bodyPr>
          <a:lstStyle/>
          <a:p>
            <a:r>
              <a:rPr lang="en-US" sz="2000" dirty="0"/>
              <a:t>Condo inside the unit Betterments and Improvements for specific units can be covered.  It the occupancy is primary the coverage is issued on a dwelling form, if the occupancy is secondary/rental it is issued on a commercial policy form and rating basis.  </a:t>
            </a:r>
          </a:p>
          <a:p>
            <a:pPr marL="109537" indent="0">
              <a:buNone/>
            </a:pPr>
            <a:endParaRPr lang="en-US" sz="2000" dirty="0"/>
          </a:p>
          <a:p>
            <a:r>
              <a:rPr lang="en-US" sz="2000" dirty="0"/>
              <a:t>It helps to provide the “Association” covenants to help determine the insurable interest for individual unit owners to determine the coverage intent/insurable interest that will be checked at time of loss adjustment before a claim payment. Only those buildings with separate fire divisions can be insured in segments within the total building.  </a:t>
            </a:r>
          </a:p>
          <a:p>
            <a:endParaRPr lang="en-US" sz="2000" dirty="0"/>
          </a:p>
          <a:p>
            <a:r>
              <a:rPr lang="en-US" sz="2000" dirty="0"/>
              <a:t>Hotels/Motels classed as “extended stay” with less than 15%</a:t>
            </a:r>
          </a:p>
          <a:p>
            <a:pPr marL="109537" indent="0">
              <a:buNone/>
            </a:pPr>
            <a:r>
              <a:rPr lang="en-US" sz="2000" dirty="0"/>
              <a:t>  daily rental use are rated as habitational. </a:t>
            </a:r>
          </a:p>
          <a:p>
            <a:pPr marL="109537" indent="0">
              <a:buNone/>
            </a:pPr>
            <a:endParaRPr lang="en-US" sz="2000" dirty="0"/>
          </a:p>
          <a:p>
            <a:pPr marL="109537" indent="0">
              <a:buNone/>
            </a:pPr>
            <a:endParaRPr lang="en-US" sz="2000" dirty="0"/>
          </a:p>
        </p:txBody>
      </p:sp>
      <p:sp>
        <p:nvSpPr>
          <p:cNvPr id="3" name="Title 2">
            <a:extLst>
              <a:ext uri="{FF2B5EF4-FFF2-40B4-BE49-F238E27FC236}">
                <a16:creationId xmlns:a16="http://schemas.microsoft.com/office/drawing/2014/main" id="{F4D3DBA9-AD4F-B629-1F9B-E97FD2DD7DEB}"/>
              </a:ext>
            </a:extLst>
          </p:cNvPr>
          <p:cNvSpPr>
            <a:spLocks noGrp="1"/>
          </p:cNvSpPr>
          <p:nvPr>
            <p:ph type="title"/>
          </p:nvPr>
        </p:nvSpPr>
        <p:spPr>
          <a:xfrm>
            <a:off x="3112674" y="0"/>
            <a:ext cx="8764041" cy="1325563"/>
          </a:xfrm>
        </p:spPr>
        <p:txBody>
          <a:bodyPr>
            <a:normAutofit/>
          </a:bodyPr>
          <a:lstStyle/>
          <a:p>
            <a:r>
              <a:rPr lang="en-US" sz="3200" dirty="0"/>
              <a:t>Commercial Habitational Cont.</a:t>
            </a:r>
          </a:p>
        </p:txBody>
      </p:sp>
    </p:spTree>
    <p:extLst>
      <p:ext uri="{BB962C8B-B14F-4D97-AF65-F5344CB8AC3E}">
        <p14:creationId xmlns:p14="http://schemas.microsoft.com/office/powerpoint/2010/main" val="198413648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4" name="Rectangle 93">
            <a:extLst>
              <a:ext uri="{FF2B5EF4-FFF2-40B4-BE49-F238E27FC236}">
                <a16:creationId xmlns:a16="http://schemas.microsoft.com/office/drawing/2014/main" id="{247A131F-D5DE-41A5-B4CF-4F345319B4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96" name="Freeform: Shape 95">
            <a:extLst>
              <a:ext uri="{FF2B5EF4-FFF2-40B4-BE49-F238E27FC236}">
                <a16:creationId xmlns:a16="http://schemas.microsoft.com/office/drawing/2014/main" id="{3AF4666D-BD98-40A5-A75F-478B982010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692844" y="-3086"/>
            <a:ext cx="1326111" cy="59760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spcAft>
                <a:spcPts val="600"/>
              </a:spcAft>
            </a:pPr>
            <a:r>
              <a:rPr lang="en-US" dirty="0">
                <a:solidFill>
                  <a:schemeClr val="tx1">
                    <a:lumMod val="65000"/>
                    <a:lumOff val="35000"/>
                  </a:schemeClr>
                </a:solidFill>
                <a:latin typeface="AvenirNext LT Pro Medium" panose="020B0504020202020204" pitchFamily="34" charset="0"/>
              </a:rPr>
              <a:t> </a:t>
            </a:r>
          </a:p>
        </p:txBody>
      </p:sp>
      <p:sp>
        <p:nvSpPr>
          <p:cNvPr id="98" name="Freeform: Shape 97">
            <a:extLst>
              <a:ext uri="{FF2B5EF4-FFF2-40B4-BE49-F238E27FC236}">
                <a16:creationId xmlns:a16="http://schemas.microsoft.com/office/drawing/2014/main" id="{68680585-71F9-4721-A998-4974171D2E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9256" y="6172200"/>
            <a:ext cx="1482102" cy="67936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spcAft>
                <a:spcPts val="600"/>
              </a:spcAft>
            </a:pPr>
            <a:r>
              <a:rPr lang="en-US" dirty="0">
                <a:solidFill>
                  <a:schemeClr val="tx1">
                    <a:lumMod val="65000"/>
                    <a:lumOff val="35000"/>
                  </a:schemeClr>
                </a:solidFill>
                <a:latin typeface="AvenirNext LT Pro Medium" panose="020B0504020202020204" pitchFamily="34" charset="0"/>
              </a:rPr>
              <a:t> </a:t>
            </a:r>
          </a:p>
        </p:txBody>
      </p:sp>
      <p:sp>
        <p:nvSpPr>
          <p:cNvPr id="100" name="Freeform: Shape 99">
            <a:extLst>
              <a:ext uri="{FF2B5EF4-FFF2-40B4-BE49-F238E27FC236}">
                <a16:creationId xmlns:a16="http://schemas.microsoft.com/office/drawing/2014/main" id="{12BC95C2-2EEC-4F59-ABA8-660B0D059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77352"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02" name="Graphic 141">
            <a:extLst>
              <a:ext uri="{FF2B5EF4-FFF2-40B4-BE49-F238E27FC236}">
                <a16:creationId xmlns:a16="http://schemas.microsoft.com/office/drawing/2014/main" id="{03E9870D-4BBA-43AF-8D44-BBADF020CFF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849" y="15178"/>
            <a:ext cx="2198951" cy="3331254"/>
            <a:chOff x="4473129" y="923925"/>
            <a:chExt cx="3308947" cy="5012817"/>
          </a:xfrm>
          <a:noFill/>
        </p:grpSpPr>
        <p:sp>
          <p:nvSpPr>
            <p:cNvPr id="103" name="Freeform: Shape 102">
              <a:extLst>
                <a:ext uri="{FF2B5EF4-FFF2-40B4-BE49-F238E27FC236}">
                  <a16:creationId xmlns:a16="http://schemas.microsoft.com/office/drawing/2014/main" id="{34BC5055-C77D-43CD-BB1D-A77B6779CD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85988" y="924020"/>
              <a:ext cx="3296088" cy="5012722"/>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75000"/>
                </a:schemeClr>
              </a:solidFill>
              <a:prstDash val="lgDash"/>
              <a:round/>
            </a:ln>
          </p:spPr>
          <p:txBody>
            <a:bodyPr rtlCol="0" anchor="ctr"/>
            <a:lstStyle/>
            <a:p>
              <a:endParaRPr lang="en-US"/>
            </a:p>
          </p:txBody>
        </p:sp>
        <p:sp>
          <p:nvSpPr>
            <p:cNvPr id="104" name="Freeform: Shape 103">
              <a:extLst>
                <a:ext uri="{FF2B5EF4-FFF2-40B4-BE49-F238E27FC236}">
                  <a16:creationId xmlns:a16="http://schemas.microsoft.com/office/drawing/2014/main" id="{DB12D0B8-9385-489A-85AE-3D14AD0BA2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73129" y="923925"/>
              <a:ext cx="2977477" cy="462714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75000"/>
                </a:schemeClr>
              </a:solidFill>
              <a:prstDash val="lgDash"/>
              <a:round/>
            </a:ln>
          </p:spPr>
          <p:txBody>
            <a:bodyPr rtlCol="0" anchor="ctr"/>
            <a:lstStyle/>
            <a:p>
              <a:endParaRPr lang="en-US"/>
            </a:p>
          </p:txBody>
        </p:sp>
        <p:sp>
          <p:nvSpPr>
            <p:cNvPr id="105" name="Freeform: Shape 104">
              <a:extLst>
                <a:ext uri="{FF2B5EF4-FFF2-40B4-BE49-F238E27FC236}">
                  <a16:creationId xmlns:a16="http://schemas.microsoft.com/office/drawing/2014/main" id="{D158A14A-147E-4130-A5E2-38FD84B181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94561" y="923925"/>
              <a:ext cx="2356712" cy="4118991"/>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75000"/>
                </a:schemeClr>
              </a:solidFill>
              <a:prstDash val="lgDash"/>
              <a:round/>
            </a:ln>
          </p:spPr>
          <p:txBody>
            <a:bodyPr rtlCol="0" anchor="ctr"/>
            <a:lstStyle/>
            <a:p>
              <a:endParaRPr lang="en-US"/>
            </a:p>
          </p:txBody>
        </p:sp>
        <p:sp>
          <p:nvSpPr>
            <p:cNvPr id="106" name="Freeform: Shape 105">
              <a:extLst>
                <a:ext uri="{FF2B5EF4-FFF2-40B4-BE49-F238E27FC236}">
                  <a16:creationId xmlns:a16="http://schemas.microsoft.com/office/drawing/2014/main" id="{75B8B1EB-5E2B-472C-AE60-2EC5961F16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73129" y="923925"/>
              <a:ext cx="2059193" cy="3980116"/>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75000"/>
                </a:schemeClr>
              </a:solidFill>
              <a:prstDash val="lgDash"/>
              <a:round/>
            </a:ln>
          </p:spPr>
          <p:txBody>
            <a:bodyPr rtlCol="0" anchor="ctr"/>
            <a:lstStyle/>
            <a:p>
              <a:endParaRPr lang="en-US"/>
            </a:p>
          </p:txBody>
        </p:sp>
        <p:sp>
          <p:nvSpPr>
            <p:cNvPr id="107" name="Freeform: Shape 106">
              <a:extLst>
                <a:ext uri="{FF2B5EF4-FFF2-40B4-BE49-F238E27FC236}">
                  <a16:creationId xmlns:a16="http://schemas.microsoft.com/office/drawing/2014/main" id="{B4F5BD77-58D7-4B61-A666-1B4139A63A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85131" y="1719357"/>
              <a:ext cx="743796" cy="2867501"/>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75000"/>
                </a:schemeClr>
              </a:solidFill>
              <a:prstDash val="lgDash"/>
              <a:round/>
            </a:ln>
          </p:spPr>
          <p:txBody>
            <a:bodyPr rtlCol="0" anchor="ctr"/>
            <a:lstStyle/>
            <a:p>
              <a:endParaRPr lang="en-US"/>
            </a:p>
          </p:txBody>
        </p:sp>
        <p:sp>
          <p:nvSpPr>
            <p:cNvPr id="108" name="Freeform: Shape 107">
              <a:extLst>
                <a:ext uri="{FF2B5EF4-FFF2-40B4-BE49-F238E27FC236}">
                  <a16:creationId xmlns:a16="http://schemas.microsoft.com/office/drawing/2014/main" id="{F5CBEC6B-EDB6-40B8-8771-E5AF41B8D6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73129" y="1912731"/>
              <a:ext cx="597294" cy="2543540"/>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75000"/>
                </a:schemeClr>
              </a:solidFill>
              <a:prstDash val="lgDash"/>
              <a:round/>
            </a:ln>
          </p:spPr>
          <p:txBody>
            <a:bodyPr rtlCol="0" anchor="ctr"/>
            <a:lstStyle/>
            <a:p>
              <a:endParaRPr lang="en-US"/>
            </a:p>
          </p:txBody>
        </p:sp>
        <p:sp>
          <p:nvSpPr>
            <p:cNvPr id="109" name="Freeform: Shape 108">
              <a:extLst>
                <a:ext uri="{FF2B5EF4-FFF2-40B4-BE49-F238E27FC236}">
                  <a16:creationId xmlns:a16="http://schemas.microsoft.com/office/drawing/2014/main" id="{91BD0EE8-AA47-4044-9251-9F5A4B8201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91417" y="2227197"/>
              <a:ext cx="389425" cy="2011236"/>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75000"/>
                </a:schemeClr>
              </a:solidFill>
              <a:prstDash val="lgDash"/>
              <a:round/>
            </a:ln>
          </p:spPr>
          <p:txBody>
            <a:bodyPr rtlCol="0" anchor="ctr"/>
            <a:lstStyle/>
            <a:p>
              <a:endParaRPr lang="en-US" dirty="0"/>
            </a:p>
          </p:txBody>
        </p:sp>
      </p:grpSp>
      <p:grpSp>
        <p:nvGrpSpPr>
          <p:cNvPr id="111" name="Graphic 157">
            <a:extLst>
              <a:ext uri="{FF2B5EF4-FFF2-40B4-BE49-F238E27FC236}">
                <a16:creationId xmlns:a16="http://schemas.microsoft.com/office/drawing/2014/main" id="{C3279E8D-2BAA-4CB1-834B-09FADD54DE5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610600" y="3276600"/>
            <a:ext cx="3529260" cy="3581398"/>
            <a:chOff x="4114800" y="1423987"/>
            <a:chExt cx="3961542" cy="4007547"/>
          </a:xfrm>
          <a:noFill/>
        </p:grpSpPr>
        <p:sp>
          <p:nvSpPr>
            <p:cNvPr id="112" name="Freeform: Shape 111">
              <a:extLst>
                <a:ext uri="{FF2B5EF4-FFF2-40B4-BE49-F238E27FC236}">
                  <a16:creationId xmlns:a16="http://schemas.microsoft.com/office/drawing/2014/main" id="{3456F18E-4F61-486D-9CD6-65B30372C5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75000"/>
                </a:schemeClr>
              </a:solidFill>
              <a:prstDash val="lgDash"/>
              <a:round/>
            </a:ln>
          </p:spPr>
          <p:txBody>
            <a:bodyPr rtlCol="0" anchor="ctr"/>
            <a:lstStyle/>
            <a:p>
              <a:endParaRPr lang="en-US"/>
            </a:p>
          </p:txBody>
        </p:sp>
        <p:sp>
          <p:nvSpPr>
            <p:cNvPr id="113" name="Freeform: Shape 112">
              <a:extLst>
                <a:ext uri="{FF2B5EF4-FFF2-40B4-BE49-F238E27FC236}">
                  <a16:creationId xmlns:a16="http://schemas.microsoft.com/office/drawing/2014/main" id="{318DDF45-08F0-46B6-A0B7-133735C94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75000"/>
                </a:schemeClr>
              </a:solidFill>
              <a:prstDash val="lgDash"/>
              <a:round/>
            </a:ln>
          </p:spPr>
          <p:txBody>
            <a:bodyPr rtlCol="0" anchor="ctr"/>
            <a:lstStyle/>
            <a:p>
              <a:endParaRPr lang="en-US"/>
            </a:p>
          </p:txBody>
        </p:sp>
        <p:sp>
          <p:nvSpPr>
            <p:cNvPr id="114" name="Freeform: Shape 113">
              <a:extLst>
                <a:ext uri="{FF2B5EF4-FFF2-40B4-BE49-F238E27FC236}">
                  <a16:creationId xmlns:a16="http://schemas.microsoft.com/office/drawing/2014/main" id="{B9D0CC0F-710D-43F4-BC86-7637674201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75000"/>
                </a:schemeClr>
              </a:solidFill>
              <a:prstDash val="lgDash"/>
              <a:round/>
            </a:ln>
          </p:spPr>
          <p:txBody>
            <a:bodyPr rtlCol="0" anchor="ctr"/>
            <a:lstStyle/>
            <a:p>
              <a:endParaRPr lang="en-US"/>
            </a:p>
          </p:txBody>
        </p:sp>
        <p:sp>
          <p:nvSpPr>
            <p:cNvPr id="115" name="Freeform: Shape 114">
              <a:extLst>
                <a:ext uri="{FF2B5EF4-FFF2-40B4-BE49-F238E27FC236}">
                  <a16:creationId xmlns:a16="http://schemas.microsoft.com/office/drawing/2014/main" id="{6FB36AB6-CB81-495A-8A33-C0BCE67D6F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75000"/>
                </a:schemeClr>
              </a:solidFill>
              <a:prstDash val="lgDash"/>
              <a:round/>
            </a:ln>
          </p:spPr>
          <p:txBody>
            <a:bodyPr rtlCol="0" anchor="ctr"/>
            <a:lstStyle/>
            <a:p>
              <a:endParaRPr lang="en-US"/>
            </a:p>
          </p:txBody>
        </p:sp>
        <p:sp>
          <p:nvSpPr>
            <p:cNvPr id="116" name="Freeform: Shape 115">
              <a:extLst>
                <a:ext uri="{FF2B5EF4-FFF2-40B4-BE49-F238E27FC236}">
                  <a16:creationId xmlns:a16="http://schemas.microsoft.com/office/drawing/2014/main" id="{1993F7E6-ABF6-482D-BEA5-B4E607DDB4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75000"/>
                </a:schemeClr>
              </a:solidFill>
              <a:prstDash val="lgDash"/>
              <a:round/>
            </a:ln>
          </p:spPr>
          <p:txBody>
            <a:bodyPr rtlCol="0" anchor="ctr"/>
            <a:lstStyle/>
            <a:p>
              <a:endParaRPr lang="en-US"/>
            </a:p>
          </p:txBody>
        </p:sp>
        <p:sp>
          <p:nvSpPr>
            <p:cNvPr id="117" name="Freeform: Shape 116">
              <a:extLst>
                <a:ext uri="{FF2B5EF4-FFF2-40B4-BE49-F238E27FC236}">
                  <a16:creationId xmlns:a16="http://schemas.microsoft.com/office/drawing/2014/main" id="{DCA0B097-C21A-40B4-95E4-2FFA9697F8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75000"/>
                </a:schemeClr>
              </a:solidFill>
              <a:prstDash val="lgDash"/>
              <a:round/>
            </a:ln>
          </p:spPr>
          <p:txBody>
            <a:bodyPr rtlCol="0" anchor="ctr"/>
            <a:lstStyle/>
            <a:p>
              <a:endParaRPr lang="en-US"/>
            </a:p>
          </p:txBody>
        </p:sp>
        <p:sp>
          <p:nvSpPr>
            <p:cNvPr id="118" name="Freeform: Shape 117">
              <a:extLst>
                <a:ext uri="{FF2B5EF4-FFF2-40B4-BE49-F238E27FC236}">
                  <a16:creationId xmlns:a16="http://schemas.microsoft.com/office/drawing/2014/main" id="{AB2AF0F5-7EAA-4BAB-8DE2-D84E124170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75000"/>
                </a:schemeClr>
              </a:solidFill>
              <a:prstDash val="lgDash"/>
              <a:round/>
            </a:ln>
          </p:spPr>
          <p:txBody>
            <a:bodyPr rtlCol="0" anchor="ctr"/>
            <a:lstStyle/>
            <a:p>
              <a:endParaRPr lang="en-US"/>
            </a:p>
          </p:txBody>
        </p:sp>
      </p:grpSp>
      <p:sp useBgFill="1">
        <p:nvSpPr>
          <p:cNvPr id="120" name="Rectangle 119">
            <a:extLst>
              <a:ext uri="{FF2B5EF4-FFF2-40B4-BE49-F238E27FC236}">
                <a16:creationId xmlns:a16="http://schemas.microsoft.com/office/drawing/2014/main" id="{F1174801-1395-44C5-9B00-CCAC45C056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22" name="Rectangle 121">
            <a:extLst>
              <a:ext uri="{FF2B5EF4-FFF2-40B4-BE49-F238E27FC236}">
                <a16:creationId xmlns:a16="http://schemas.microsoft.com/office/drawing/2014/main" id="{996DFAFB-BCE1-4BEC-82FB-D574234DEF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24" name="Rectangle 123">
            <a:extLst>
              <a:ext uri="{FF2B5EF4-FFF2-40B4-BE49-F238E27FC236}">
                <a16:creationId xmlns:a16="http://schemas.microsoft.com/office/drawing/2014/main" id="{60E728E6-A07E-4A6C-AB92-D56E1402F6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4" name="Picture 4" descr="Close-up of hopscotch on a sidewalk">
            <a:extLst>
              <a:ext uri="{FF2B5EF4-FFF2-40B4-BE49-F238E27FC236}">
                <a16:creationId xmlns:a16="http://schemas.microsoft.com/office/drawing/2014/main" id="{81BF409C-8C86-806E-9BDD-4AB85BE44BA9}"/>
              </a:ext>
            </a:extLst>
          </p:cNvPr>
          <p:cNvPicPr>
            <a:picLocks noChangeAspect="1"/>
          </p:cNvPicPr>
          <p:nvPr/>
        </p:nvPicPr>
        <p:blipFill rotWithShape="1">
          <a:blip r:embed="rId2">
            <a:alphaModFix amt="70000"/>
          </a:blip>
          <a:srcRect t="8378" r="-1" b="7348"/>
          <a:stretch/>
        </p:blipFill>
        <p:spPr>
          <a:xfrm>
            <a:off x="10849" y="52488"/>
            <a:ext cx="12188932" cy="6856614"/>
          </a:xfrm>
          <a:prstGeom prst="rect">
            <a:avLst/>
          </a:prstGeom>
        </p:spPr>
      </p:pic>
      <p:sp>
        <p:nvSpPr>
          <p:cNvPr id="3" name="Title 2">
            <a:extLst>
              <a:ext uri="{FF2B5EF4-FFF2-40B4-BE49-F238E27FC236}">
                <a16:creationId xmlns:a16="http://schemas.microsoft.com/office/drawing/2014/main" id="{056748B9-32C5-7323-B77D-0A0867F0D44A}"/>
              </a:ext>
            </a:extLst>
          </p:cNvPr>
          <p:cNvSpPr>
            <a:spLocks noGrp="1"/>
          </p:cNvSpPr>
          <p:nvPr>
            <p:ph type="title"/>
          </p:nvPr>
        </p:nvSpPr>
        <p:spPr>
          <a:xfrm>
            <a:off x="1047052" y="-60597"/>
            <a:ext cx="10190071" cy="3145855"/>
          </a:xfrm>
        </p:spPr>
        <p:txBody>
          <a:bodyPr vert="horz" lIns="91440" tIns="45720" rIns="91440" bIns="45720" rtlCol="0" anchor="b">
            <a:normAutofit/>
          </a:bodyPr>
          <a:lstStyle/>
          <a:p>
            <a:pPr algn="ctr"/>
            <a:r>
              <a:rPr lang="en-US" sz="5400" kern="1200" dirty="0">
                <a:solidFill>
                  <a:srgbClr val="FFFFFF"/>
                </a:solidFill>
                <a:latin typeface="+mj-lt"/>
                <a:ea typeface="+mj-ea"/>
                <a:cs typeface="+mj-cs"/>
              </a:rPr>
              <a:t>Guidewire Policy System </a:t>
            </a:r>
          </a:p>
        </p:txBody>
      </p:sp>
      <p:sp>
        <p:nvSpPr>
          <p:cNvPr id="2" name="Content Placeholder 1">
            <a:extLst>
              <a:ext uri="{FF2B5EF4-FFF2-40B4-BE49-F238E27FC236}">
                <a16:creationId xmlns:a16="http://schemas.microsoft.com/office/drawing/2014/main" id="{D8A51293-00C9-7236-0758-BEA27D8B2404}"/>
              </a:ext>
            </a:extLst>
          </p:cNvPr>
          <p:cNvSpPr>
            <a:spLocks noGrp="1"/>
          </p:cNvSpPr>
          <p:nvPr>
            <p:ph idx="1"/>
          </p:nvPr>
        </p:nvSpPr>
        <p:spPr>
          <a:xfrm>
            <a:off x="1218708" y="4069780"/>
            <a:ext cx="9781327" cy="2056617"/>
          </a:xfrm>
        </p:spPr>
        <p:txBody>
          <a:bodyPr vert="horz" lIns="91440" tIns="45720" rIns="91440" bIns="45720" rtlCol="0" anchor="t">
            <a:normAutofit/>
          </a:bodyPr>
          <a:lstStyle/>
          <a:p>
            <a:pPr marL="0" indent="0" algn="ctr">
              <a:buNone/>
            </a:pPr>
            <a:r>
              <a:rPr lang="en-US" sz="2200" dirty="0">
                <a:solidFill>
                  <a:schemeClr val="accent6">
                    <a:lumMod val="20000"/>
                    <a:lumOff val="80000"/>
                  </a:schemeClr>
                </a:solidFill>
                <a:hlinkClick r:id="rId3">
                  <a:extLst>
                    <a:ext uri="{A12FA001-AC4F-418D-AE19-62706E023703}">
                      <ahyp:hlinkClr xmlns:ahyp="http://schemas.microsoft.com/office/drawing/2018/hyperlinkcolor" val="tx"/>
                    </a:ext>
                  </a:extLst>
                </a:hlinkClick>
              </a:rPr>
              <a:t>https://mwua.iscs.com/innovation</a:t>
            </a:r>
            <a:endParaRPr lang="en-US" sz="2200" dirty="0">
              <a:solidFill>
                <a:schemeClr val="accent6">
                  <a:lumMod val="20000"/>
                  <a:lumOff val="80000"/>
                </a:schemeClr>
              </a:solidFill>
            </a:endParaRPr>
          </a:p>
          <a:p>
            <a:pPr marL="0" indent="0" algn="ctr">
              <a:buNone/>
            </a:pPr>
            <a:endParaRPr lang="en-US" sz="2200" dirty="0">
              <a:solidFill>
                <a:srgbClr val="FFFFFF"/>
              </a:solidFill>
            </a:endParaRPr>
          </a:p>
          <a:p>
            <a:pPr marL="0" indent="0" algn="ctr">
              <a:buNone/>
            </a:pPr>
            <a:endParaRPr lang="en-US" sz="2200" kern="1200" dirty="0">
              <a:solidFill>
                <a:srgbClr val="FFFFFF"/>
              </a:solidFill>
              <a:latin typeface="+mn-lt"/>
              <a:ea typeface="+mn-ea"/>
              <a:cs typeface="+mn-cs"/>
            </a:endParaRPr>
          </a:p>
        </p:txBody>
      </p:sp>
      <p:grpSp>
        <p:nvGrpSpPr>
          <p:cNvPr id="126" name="Top Left">
            <a:extLst>
              <a:ext uri="{FF2B5EF4-FFF2-40B4-BE49-F238E27FC236}">
                <a16:creationId xmlns:a16="http://schemas.microsoft.com/office/drawing/2014/main" id="{18579DB9-24B0-487B-81E3-8D02AD5F8C8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849" y="15178"/>
            <a:ext cx="2198951" cy="3331254"/>
            <a:chOff x="4473129" y="923925"/>
            <a:chExt cx="3308947" cy="5012817"/>
          </a:xfrm>
          <a:noFill/>
        </p:grpSpPr>
        <p:sp>
          <p:nvSpPr>
            <p:cNvPr id="127" name="Freeform: Shape 126">
              <a:extLst>
                <a:ext uri="{FF2B5EF4-FFF2-40B4-BE49-F238E27FC236}">
                  <a16:creationId xmlns:a16="http://schemas.microsoft.com/office/drawing/2014/main" id="{7180CB2C-161F-4538-9214-24AF97B01A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85988" y="924020"/>
              <a:ext cx="3296088" cy="5012722"/>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bg2">
                  <a:alpha val="50000"/>
                </a:schemeClr>
              </a:solidFill>
              <a:prstDash val="lgDash"/>
              <a:round/>
            </a:ln>
          </p:spPr>
          <p:txBody>
            <a:bodyPr rtlCol="0" anchor="ctr"/>
            <a:lstStyle/>
            <a:p>
              <a:endParaRPr lang="en-US"/>
            </a:p>
          </p:txBody>
        </p:sp>
        <p:sp>
          <p:nvSpPr>
            <p:cNvPr id="128" name="Freeform: Shape 127">
              <a:extLst>
                <a:ext uri="{FF2B5EF4-FFF2-40B4-BE49-F238E27FC236}">
                  <a16:creationId xmlns:a16="http://schemas.microsoft.com/office/drawing/2014/main" id="{EE25AFBE-8731-4348-B66F-FD7E38F76A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73129" y="923925"/>
              <a:ext cx="2977477" cy="462714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bg2">
                  <a:alpha val="50000"/>
                </a:schemeClr>
              </a:solidFill>
              <a:prstDash val="lgDash"/>
              <a:round/>
            </a:ln>
          </p:spPr>
          <p:txBody>
            <a:bodyPr rtlCol="0" anchor="ctr"/>
            <a:lstStyle/>
            <a:p>
              <a:endParaRPr lang="en-US"/>
            </a:p>
          </p:txBody>
        </p:sp>
        <p:sp>
          <p:nvSpPr>
            <p:cNvPr id="129" name="Freeform: Shape 128">
              <a:extLst>
                <a:ext uri="{FF2B5EF4-FFF2-40B4-BE49-F238E27FC236}">
                  <a16:creationId xmlns:a16="http://schemas.microsoft.com/office/drawing/2014/main" id="{5F6C27D8-4E47-470F-B6B5-407CE7D1D7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94561" y="923925"/>
              <a:ext cx="2356712" cy="4118991"/>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bg2">
                  <a:alpha val="50000"/>
                </a:schemeClr>
              </a:solidFill>
              <a:prstDash val="lgDash"/>
              <a:round/>
            </a:ln>
          </p:spPr>
          <p:txBody>
            <a:bodyPr rtlCol="0" anchor="ctr"/>
            <a:lstStyle/>
            <a:p>
              <a:endParaRPr lang="en-US"/>
            </a:p>
          </p:txBody>
        </p:sp>
        <p:sp>
          <p:nvSpPr>
            <p:cNvPr id="130" name="Freeform: Shape 129">
              <a:extLst>
                <a:ext uri="{FF2B5EF4-FFF2-40B4-BE49-F238E27FC236}">
                  <a16:creationId xmlns:a16="http://schemas.microsoft.com/office/drawing/2014/main" id="{66348964-B561-445E-A6A4-730FBA4285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73129" y="923925"/>
              <a:ext cx="2059193" cy="3980116"/>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bg2">
                  <a:alpha val="50000"/>
                </a:schemeClr>
              </a:solidFill>
              <a:prstDash val="lgDash"/>
              <a:round/>
            </a:ln>
          </p:spPr>
          <p:txBody>
            <a:bodyPr rtlCol="0" anchor="ctr"/>
            <a:lstStyle/>
            <a:p>
              <a:endParaRPr lang="en-US"/>
            </a:p>
          </p:txBody>
        </p:sp>
        <p:sp>
          <p:nvSpPr>
            <p:cNvPr id="131" name="Freeform: Shape 130">
              <a:extLst>
                <a:ext uri="{FF2B5EF4-FFF2-40B4-BE49-F238E27FC236}">
                  <a16:creationId xmlns:a16="http://schemas.microsoft.com/office/drawing/2014/main" id="{C5D1A3FD-B031-4670-8F09-29E8E38D45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85131" y="1719357"/>
              <a:ext cx="743796" cy="2867501"/>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bg2">
                  <a:alpha val="50000"/>
                </a:schemeClr>
              </a:solidFill>
              <a:prstDash val="lgDash"/>
              <a:round/>
            </a:ln>
          </p:spPr>
          <p:txBody>
            <a:bodyPr rtlCol="0" anchor="ctr"/>
            <a:lstStyle/>
            <a:p>
              <a:endParaRPr lang="en-US"/>
            </a:p>
          </p:txBody>
        </p:sp>
        <p:sp>
          <p:nvSpPr>
            <p:cNvPr id="132" name="Freeform: Shape 131">
              <a:extLst>
                <a:ext uri="{FF2B5EF4-FFF2-40B4-BE49-F238E27FC236}">
                  <a16:creationId xmlns:a16="http://schemas.microsoft.com/office/drawing/2014/main" id="{80BD3287-1860-4987-8CA5-8728EDBB6B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73129" y="1912731"/>
              <a:ext cx="597294" cy="2543540"/>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bg2">
                  <a:alpha val="50000"/>
                </a:schemeClr>
              </a:solidFill>
              <a:prstDash val="lgDash"/>
              <a:round/>
            </a:ln>
          </p:spPr>
          <p:txBody>
            <a:bodyPr rtlCol="0" anchor="ctr"/>
            <a:lstStyle/>
            <a:p>
              <a:endParaRPr lang="en-US"/>
            </a:p>
          </p:txBody>
        </p:sp>
        <p:sp>
          <p:nvSpPr>
            <p:cNvPr id="133" name="Freeform: Shape 132">
              <a:extLst>
                <a:ext uri="{FF2B5EF4-FFF2-40B4-BE49-F238E27FC236}">
                  <a16:creationId xmlns:a16="http://schemas.microsoft.com/office/drawing/2014/main" id="{E1FEEEA6-82B5-4005-A3D5-FC2A152FDD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91417" y="2227197"/>
              <a:ext cx="389425" cy="2011236"/>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bg2">
                  <a:alpha val="50000"/>
                </a:schemeClr>
              </a:solidFill>
              <a:prstDash val="lgDash"/>
              <a:round/>
            </a:ln>
          </p:spPr>
          <p:txBody>
            <a:bodyPr rtlCol="0" anchor="ctr"/>
            <a:lstStyle/>
            <a:p>
              <a:endParaRPr lang="en-US" dirty="0"/>
            </a:p>
          </p:txBody>
        </p:sp>
      </p:grpSp>
      <p:grpSp>
        <p:nvGrpSpPr>
          <p:cNvPr id="135" name="Group 134">
            <a:extLst>
              <a:ext uri="{FF2B5EF4-FFF2-40B4-BE49-F238E27FC236}">
                <a16:creationId xmlns:a16="http://schemas.microsoft.com/office/drawing/2014/main" id="{5C0E6139-8A19-4905-87E2-E547D7B7F1A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023216" y="3924272"/>
            <a:ext cx="118872" cy="118872"/>
            <a:chOff x="1175347" y="3733800"/>
            <a:chExt cx="118872" cy="118872"/>
          </a:xfrm>
        </p:grpSpPr>
        <p:cxnSp>
          <p:nvCxnSpPr>
            <p:cNvPr id="136" name="Straight Connector 135">
              <a:extLst>
                <a:ext uri="{FF2B5EF4-FFF2-40B4-BE49-F238E27FC236}">
                  <a16:creationId xmlns:a16="http://schemas.microsoft.com/office/drawing/2014/main" id="{BC05FFBD-B86A-4BD3-A147-FA95CE03CF3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34783" y="3733800"/>
              <a:ext cx="0" cy="118872"/>
            </a:xfrm>
            <a:prstGeom prst="line">
              <a:avLst/>
            </a:prstGeom>
            <a:ln w="12700">
              <a:solidFill>
                <a:schemeClr val="accent5"/>
              </a:solidFill>
            </a:ln>
          </p:spPr>
          <p:style>
            <a:lnRef idx="1">
              <a:schemeClr val="accent2"/>
            </a:lnRef>
            <a:fillRef idx="0">
              <a:schemeClr val="accent2"/>
            </a:fillRef>
            <a:effectRef idx="0">
              <a:schemeClr val="accent2"/>
            </a:effectRef>
            <a:fontRef idx="minor">
              <a:schemeClr val="tx1"/>
            </a:fontRef>
          </p:style>
        </p:cxnSp>
        <p:cxnSp>
          <p:nvCxnSpPr>
            <p:cNvPr id="137" name="Straight Connector 136">
              <a:extLst>
                <a:ext uri="{FF2B5EF4-FFF2-40B4-BE49-F238E27FC236}">
                  <a16:creationId xmlns:a16="http://schemas.microsoft.com/office/drawing/2014/main" id="{EB69F8B1-78FB-4562-8A0D-8D29636755E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75347" y="3793236"/>
              <a:ext cx="118872" cy="0"/>
            </a:xfrm>
            <a:prstGeom prst="line">
              <a:avLst/>
            </a:prstGeom>
            <a:ln w="12700">
              <a:solidFill>
                <a:schemeClr val="accent5"/>
              </a:solidFill>
            </a:ln>
          </p:spPr>
          <p:style>
            <a:lnRef idx="1">
              <a:schemeClr val="accent2"/>
            </a:lnRef>
            <a:fillRef idx="0">
              <a:schemeClr val="accent2"/>
            </a:fillRef>
            <a:effectRef idx="0">
              <a:schemeClr val="accent2"/>
            </a:effectRef>
            <a:fontRef idx="minor">
              <a:schemeClr val="tx1"/>
            </a:fontRef>
          </p:style>
        </p:cxnSp>
      </p:grpSp>
      <p:grpSp>
        <p:nvGrpSpPr>
          <p:cNvPr id="139" name="Bottom Right">
            <a:extLst>
              <a:ext uri="{FF2B5EF4-FFF2-40B4-BE49-F238E27FC236}">
                <a16:creationId xmlns:a16="http://schemas.microsoft.com/office/drawing/2014/main" id="{8F281804-17FE-49B9-9065-1A44CD473CA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980400" y="3276601"/>
            <a:ext cx="4211600" cy="3581399"/>
            <a:chOff x="7980400" y="3276601"/>
            <a:chExt cx="4211600" cy="3581399"/>
          </a:xfrm>
        </p:grpSpPr>
        <p:grpSp>
          <p:nvGrpSpPr>
            <p:cNvPr id="140" name="Graphic 157">
              <a:extLst>
                <a:ext uri="{FF2B5EF4-FFF2-40B4-BE49-F238E27FC236}">
                  <a16:creationId xmlns:a16="http://schemas.microsoft.com/office/drawing/2014/main" id="{737BB70B-7AAF-4229-8400-5AFF12A2367A}"/>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8662740" y="3276601"/>
              <a:ext cx="3529260" cy="3581398"/>
              <a:chOff x="4114800" y="1423987"/>
              <a:chExt cx="3961542" cy="4007547"/>
            </a:xfrm>
            <a:noFill/>
          </p:grpSpPr>
          <p:sp>
            <p:nvSpPr>
              <p:cNvPr id="142" name="Freeform: Shape 141">
                <a:extLst>
                  <a:ext uri="{FF2B5EF4-FFF2-40B4-BE49-F238E27FC236}">
                    <a16:creationId xmlns:a16="http://schemas.microsoft.com/office/drawing/2014/main" id="{9B992201-AA48-4BE7-ADC2-908B16934F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bg2">
                    <a:alpha val="35000"/>
                  </a:schemeClr>
                </a:solidFill>
                <a:prstDash val="lgDash"/>
                <a:round/>
              </a:ln>
            </p:spPr>
            <p:txBody>
              <a:bodyPr rtlCol="0" anchor="ctr"/>
              <a:lstStyle/>
              <a:p>
                <a:endParaRPr lang="en-US"/>
              </a:p>
            </p:txBody>
          </p:sp>
          <p:sp>
            <p:nvSpPr>
              <p:cNvPr id="143" name="Freeform: Shape 142">
                <a:extLst>
                  <a:ext uri="{FF2B5EF4-FFF2-40B4-BE49-F238E27FC236}">
                    <a16:creationId xmlns:a16="http://schemas.microsoft.com/office/drawing/2014/main" id="{840E3649-4ED2-4501-AF92-DEC3DFF5C8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bg2">
                    <a:alpha val="35000"/>
                  </a:schemeClr>
                </a:solidFill>
                <a:prstDash val="lgDash"/>
                <a:round/>
              </a:ln>
            </p:spPr>
            <p:txBody>
              <a:bodyPr rtlCol="0" anchor="ctr"/>
              <a:lstStyle/>
              <a:p>
                <a:endParaRPr lang="en-US"/>
              </a:p>
            </p:txBody>
          </p:sp>
          <p:sp>
            <p:nvSpPr>
              <p:cNvPr id="144" name="Freeform: Shape 143">
                <a:extLst>
                  <a:ext uri="{FF2B5EF4-FFF2-40B4-BE49-F238E27FC236}">
                    <a16:creationId xmlns:a16="http://schemas.microsoft.com/office/drawing/2014/main" id="{68B38FD5-4195-4693-8AB7-D01C58D21E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bg2">
                    <a:alpha val="35000"/>
                  </a:schemeClr>
                </a:solidFill>
                <a:prstDash val="lgDash"/>
                <a:round/>
              </a:ln>
            </p:spPr>
            <p:txBody>
              <a:bodyPr rtlCol="0" anchor="ctr"/>
              <a:lstStyle/>
              <a:p>
                <a:endParaRPr lang="en-US"/>
              </a:p>
            </p:txBody>
          </p:sp>
          <p:sp>
            <p:nvSpPr>
              <p:cNvPr id="145" name="Freeform: Shape 144">
                <a:extLst>
                  <a:ext uri="{FF2B5EF4-FFF2-40B4-BE49-F238E27FC236}">
                    <a16:creationId xmlns:a16="http://schemas.microsoft.com/office/drawing/2014/main" id="{F0635352-3FD2-43A8-832C-705F1CB917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bg2">
                    <a:alpha val="35000"/>
                  </a:schemeClr>
                </a:solidFill>
                <a:prstDash val="lgDash"/>
                <a:round/>
              </a:ln>
            </p:spPr>
            <p:txBody>
              <a:bodyPr rtlCol="0" anchor="ctr"/>
              <a:lstStyle/>
              <a:p>
                <a:endParaRPr lang="en-US"/>
              </a:p>
            </p:txBody>
          </p:sp>
          <p:sp>
            <p:nvSpPr>
              <p:cNvPr id="146" name="Freeform: Shape 145">
                <a:extLst>
                  <a:ext uri="{FF2B5EF4-FFF2-40B4-BE49-F238E27FC236}">
                    <a16:creationId xmlns:a16="http://schemas.microsoft.com/office/drawing/2014/main" id="{FBEAF61E-74F7-41BA-9576-39B1961501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bg2">
                    <a:alpha val="35000"/>
                  </a:schemeClr>
                </a:solidFill>
                <a:prstDash val="lgDash"/>
                <a:round/>
              </a:ln>
            </p:spPr>
            <p:txBody>
              <a:bodyPr rtlCol="0" anchor="ctr"/>
              <a:lstStyle/>
              <a:p>
                <a:endParaRPr lang="en-US"/>
              </a:p>
            </p:txBody>
          </p:sp>
          <p:sp>
            <p:nvSpPr>
              <p:cNvPr id="147" name="Freeform: Shape 146">
                <a:extLst>
                  <a:ext uri="{FF2B5EF4-FFF2-40B4-BE49-F238E27FC236}">
                    <a16:creationId xmlns:a16="http://schemas.microsoft.com/office/drawing/2014/main" id="{AB31D9B5-1401-4F40-BEE6-D492919954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bg2">
                    <a:alpha val="35000"/>
                  </a:schemeClr>
                </a:solidFill>
                <a:prstDash val="lgDash"/>
                <a:round/>
              </a:ln>
            </p:spPr>
            <p:txBody>
              <a:bodyPr rtlCol="0" anchor="ctr"/>
              <a:lstStyle/>
              <a:p>
                <a:endParaRPr lang="en-US"/>
              </a:p>
            </p:txBody>
          </p:sp>
          <p:sp>
            <p:nvSpPr>
              <p:cNvPr id="148" name="Freeform: Shape 147">
                <a:extLst>
                  <a:ext uri="{FF2B5EF4-FFF2-40B4-BE49-F238E27FC236}">
                    <a16:creationId xmlns:a16="http://schemas.microsoft.com/office/drawing/2014/main" id="{8EDD38F5-BC63-401D-8C72-8D41A360A9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bg2">
                    <a:alpha val="35000"/>
                  </a:schemeClr>
                </a:solidFill>
                <a:prstDash val="lgDash"/>
                <a:round/>
              </a:ln>
            </p:spPr>
            <p:txBody>
              <a:bodyPr rtlCol="0" anchor="ctr"/>
              <a:lstStyle/>
              <a:p>
                <a:endParaRPr lang="en-US"/>
              </a:p>
            </p:txBody>
          </p:sp>
        </p:grpSp>
        <p:sp>
          <p:nvSpPr>
            <p:cNvPr id="141" name="Freeform: Shape 140">
              <a:extLst>
                <a:ext uri="{FF2B5EF4-FFF2-40B4-BE49-F238E27FC236}">
                  <a16:creationId xmlns:a16="http://schemas.microsoft.com/office/drawing/2014/main" id="{05CE5B18-7300-438F-80EB-4F4E431C80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4208227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4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8">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35" name="Rectangle 10">
            <a:extLst>
              <a:ext uri="{FF2B5EF4-FFF2-40B4-BE49-F238E27FC236}">
                <a16:creationId xmlns:a16="http://schemas.microsoft.com/office/drawing/2014/main" id="{37962AE0-6A1C-4B76-9D52-10E5E6D7D3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grpSp>
        <p:nvGrpSpPr>
          <p:cNvPr id="36" name="Top left">
            <a:extLst>
              <a:ext uri="{FF2B5EF4-FFF2-40B4-BE49-F238E27FC236}">
                <a16:creationId xmlns:a16="http://schemas.microsoft.com/office/drawing/2014/main" id="{465E612B-616F-44E5-A649-F2B268BA35C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25" y="-1543"/>
            <a:ext cx="2198951" cy="3349518"/>
            <a:chOff x="10849" y="-3086"/>
            <a:chExt cx="2198951" cy="3349518"/>
          </a:xfrm>
        </p:grpSpPr>
        <p:sp>
          <p:nvSpPr>
            <p:cNvPr id="37" name="Freeform: Shape 13">
              <a:extLst>
                <a:ext uri="{FF2B5EF4-FFF2-40B4-BE49-F238E27FC236}">
                  <a16:creationId xmlns:a16="http://schemas.microsoft.com/office/drawing/2014/main" id="{1EC7E917-E00E-4F17-A6FD-C06E2A0E63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692844" y="-3086"/>
              <a:ext cx="1326111" cy="59760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chemeClr val="tx1">
                    <a:lumMod val="65000"/>
                    <a:lumOff val="35000"/>
                  </a:schemeClr>
                </a:solidFill>
                <a:latin typeface="AvenirNext LT Pro Medium" panose="020B0504020202020204" pitchFamily="34" charset="0"/>
              </a:endParaRPr>
            </a:p>
          </p:txBody>
        </p:sp>
        <p:sp>
          <p:nvSpPr>
            <p:cNvPr id="38" name="Freeform: Shape 14">
              <a:extLst>
                <a:ext uri="{FF2B5EF4-FFF2-40B4-BE49-F238E27FC236}">
                  <a16:creationId xmlns:a16="http://schemas.microsoft.com/office/drawing/2014/main" id="{5DC22FD5-AD33-49ED-BA45-6B1575AE9A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94" y="15241"/>
              <a:ext cx="2190406" cy="3331191"/>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9" name="Freeform: Shape 15">
              <a:extLst>
                <a:ext uri="{FF2B5EF4-FFF2-40B4-BE49-F238E27FC236}">
                  <a16:creationId xmlns:a16="http://schemas.microsoft.com/office/drawing/2014/main" id="{3CE6B6BE-6BA0-4FA9-9357-11CF01DD73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15178"/>
              <a:ext cx="1978674" cy="307495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0" name="Freeform: Shape 16">
              <a:extLst>
                <a:ext uri="{FF2B5EF4-FFF2-40B4-BE49-F238E27FC236}">
                  <a16:creationId xmlns:a16="http://schemas.microsoft.com/office/drawing/2014/main" id="{61E614B3-1BDA-44CE-95AD-B3761310B3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92" y="15178"/>
              <a:ext cx="1566146" cy="2737264"/>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1" name="Freeform: Shape 17">
              <a:extLst>
                <a:ext uri="{FF2B5EF4-FFF2-40B4-BE49-F238E27FC236}">
                  <a16:creationId xmlns:a16="http://schemas.microsoft.com/office/drawing/2014/main" id="{5314DAA0-3957-4D55-A6E3-D3E50D538E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15178"/>
              <a:ext cx="1368431" cy="2644975"/>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2" name="Freeform: Shape 18">
              <a:extLst>
                <a:ext uri="{FF2B5EF4-FFF2-40B4-BE49-F238E27FC236}">
                  <a16:creationId xmlns:a16="http://schemas.microsoft.com/office/drawing/2014/main" id="{CAF505DE-53C7-4F00-9B3B-FEF811F6D2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825" y="543780"/>
              <a:ext cx="494287" cy="1905590"/>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3" name="Freeform: Shape 19">
              <a:extLst>
                <a:ext uri="{FF2B5EF4-FFF2-40B4-BE49-F238E27FC236}">
                  <a16:creationId xmlns:a16="http://schemas.microsoft.com/office/drawing/2014/main" id="{98F8A569-D303-4FE8-8507-C7FA3E9055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672286"/>
              <a:ext cx="396930" cy="1690303"/>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4" name="Freeform: Shape 20">
              <a:extLst>
                <a:ext uri="{FF2B5EF4-FFF2-40B4-BE49-F238E27FC236}">
                  <a16:creationId xmlns:a16="http://schemas.microsoft.com/office/drawing/2014/main" id="{E34BA33D-B77C-4F97-90ED-55051362CC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002" y="881264"/>
              <a:ext cx="258791" cy="1336561"/>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sp>
        <p:nvSpPr>
          <p:cNvPr id="2" name="Title 1">
            <a:extLst>
              <a:ext uri="{FF2B5EF4-FFF2-40B4-BE49-F238E27FC236}">
                <a16:creationId xmlns:a16="http://schemas.microsoft.com/office/drawing/2014/main" id="{86C9F4A5-909C-9DB5-F9DA-7C3F8327D066}"/>
              </a:ext>
            </a:extLst>
          </p:cNvPr>
          <p:cNvSpPr>
            <a:spLocks noGrp="1"/>
          </p:cNvSpPr>
          <p:nvPr>
            <p:ph type="title"/>
          </p:nvPr>
        </p:nvSpPr>
        <p:spPr>
          <a:xfrm>
            <a:off x="2537585" y="-40672"/>
            <a:ext cx="8457883" cy="1667196"/>
          </a:xfrm>
        </p:spPr>
        <p:txBody>
          <a:bodyPr>
            <a:normAutofit/>
          </a:bodyPr>
          <a:lstStyle/>
          <a:p>
            <a:r>
              <a:rPr lang="en-US" dirty="0"/>
              <a:t>New Quote/Application Tips</a:t>
            </a:r>
          </a:p>
        </p:txBody>
      </p:sp>
      <p:grpSp>
        <p:nvGrpSpPr>
          <p:cNvPr id="45" name="Bottom Right">
            <a:extLst>
              <a:ext uri="{FF2B5EF4-FFF2-40B4-BE49-F238E27FC236}">
                <a16:creationId xmlns:a16="http://schemas.microsoft.com/office/drawing/2014/main" id="{ADB812D4-854E-4DD6-A613-797C10E7522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974976" y="3278144"/>
            <a:ext cx="4211600" cy="3581399"/>
            <a:chOff x="7980400" y="3276601"/>
            <a:chExt cx="4211600" cy="3581399"/>
          </a:xfrm>
        </p:grpSpPr>
        <p:grpSp>
          <p:nvGrpSpPr>
            <p:cNvPr id="24" name="Graphic 157">
              <a:extLst>
                <a:ext uri="{FF2B5EF4-FFF2-40B4-BE49-F238E27FC236}">
                  <a16:creationId xmlns:a16="http://schemas.microsoft.com/office/drawing/2014/main" id="{D97CFE60-FA19-428A-A02C-B541878C9BA2}"/>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8662740" y="3276601"/>
              <a:ext cx="3529260" cy="3581396"/>
              <a:chOff x="4114800" y="1423987"/>
              <a:chExt cx="3961542" cy="4007547"/>
            </a:xfrm>
            <a:noFill/>
          </p:grpSpPr>
          <p:sp>
            <p:nvSpPr>
              <p:cNvPr id="46" name="Freeform: Shape 25">
                <a:extLst>
                  <a:ext uri="{FF2B5EF4-FFF2-40B4-BE49-F238E27FC236}">
                    <a16:creationId xmlns:a16="http://schemas.microsoft.com/office/drawing/2014/main" id="{0562F5F8-0562-4FE0-B3AD-5E49C1B618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7" name="Freeform: Shape 26">
                <a:extLst>
                  <a:ext uri="{FF2B5EF4-FFF2-40B4-BE49-F238E27FC236}">
                    <a16:creationId xmlns:a16="http://schemas.microsoft.com/office/drawing/2014/main" id="{E32D6A65-08E4-4AF8-AEE6-F180D12FBA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8" name="Freeform: Shape 27">
                <a:extLst>
                  <a:ext uri="{FF2B5EF4-FFF2-40B4-BE49-F238E27FC236}">
                    <a16:creationId xmlns:a16="http://schemas.microsoft.com/office/drawing/2014/main" id="{BB7FDAC0-E6E6-4AB4-8235-A23232BCC9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9" name="Freeform: Shape 28">
                <a:extLst>
                  <a:ext uri="{FF2B5EF4-FFF2-40B4-BE49-F238E27FC236}">
                    <a16:creationId xmlns:a16="http://schemas.microsoft.com/office/drawing/2014/main" id="{ADF11930-DCC4-4A0E-9F9D-68BE143483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50" name="Freeform: Shape 29">
                <a:extLst>
                  <a:ext uri="{FF2B5EF4-FFF2-40B4-BE49-F238E27FC236}">
                    <a16:creationId xmlns:a16="http://schemas.microsoft.com/office/drawing/2014/main" id="{6D85B5BC-031D-4CF5-9B96-5A3063EA8B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51" name="Freeform: Shape 30">
                <a:extLst>
                  <a:ext uri="{FF2B5EF4-FFF2-40B4-BE49-F238E27FC236}">
                    <a16:creationId xmlns:a16="http://schemas.microsoft.com/office/drawing/2014/main" id="{DB23B211-EDE9-44BA-A81A-C5DC3F886D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52" name="Freeform: Shape 31">
                <a:extLst>
                  <a:ext uri="{FF2B5EF4-FFF2-40B4-BE49-F238E27FC236}">
                    <a16:creationId xmlns:a16="http://schemas.microsoft.com/office/drawing/2014/main" id="{42C80F66-435F-46CD-BC2E-3EA62444F4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sp>
          <p:nvSpPr>
            <p:cNvPr id="53" name="Freeform: Shape 24">
              <a:extLst>
                <a:ext uri="{FF2B5EF4-FFF2-40B4-BE49-F238E27FC236}">
                  <a16:creationId xmlns:a16="http://schemas.microsoft.com/office/drawing/2014/main" id="{C5A2D0DC-5F34-44DC-9930-8C7B42BFEE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aphicFrame>
        <p:nvGraphicFramePr>
          <p:cNvPr id="54" name="Content Placeholder 2">
            <a:extLst>
              <a:ext uri="{FF2B5EF4-FFF2-40B4-BE49-F238E27FC236}">
                <a16:creationId xmlns:a16="http://schemas.microsoft.com/office/drawing/2014/main" id="{E95FF239-47F6-C38B-B1C1-A69828EC4BA6}"/>
              </a:ext>
            </a:extLst>
          </p:cNvPr>
          <p:cNvGraphicFramePr>
            <a:graphicFrameLocks noGrp="1"/>
          </p:cNvGraphicFramePr>
          <p:nvPr>
            <p:ph idx="1"/>
            <p:extLst>
              <p:ext uri="{D42A27DB-BD31-4B8C-83A1-F6EECF244321}">
                <p14:modId xmlns:p14="http://schemas.microsoft.com/office/powerpoint/2010/main" val="1532111122"/>
              </p:ext>
            </p:extLst>
          </p:nvPr>
        </p:nvGraphicFramePr>
        <p:xfrm>
          <a:off x="764184" y="1642099"/>
          <a:ext cx="10811256" cy="49840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1647410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9">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36" name="Rectangle 11">
            <a:extLst>
              <a:ext uri="{FF2B5EF4-FFF2-40B4-BE49-F238E27FC236}">
                <a16:creationId xmlns:a16="http://schemas.microsoft.com/office/drawing/2014/main" id="{37962AE0-6A1C-4B76-9D52-10E5E6D7D3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grpSp>
        <p:nvGrpSpPr>
          <p:cNvPr id="37" name="Top left">
            <a:extLst>
              <a:ext uri="{FF2B5EF4-FFF2-40B4-BE49-F238E27FC236}">
                <a16:creationId xmlns:a16="http://schemas.microsoft.com/office/drawing/2014/main" id="{465E612B-616F-44E5-A649-F2B268BA35C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25" y="-1543"/>
            <a:ext cx="2198951" cy="3349518"/>
            <a:chOff x="10849" y="-3086"/>
            <a:chExt cx="2198951" cy="3349518"/>
          </a:xfrm>
        </p:grpSpPr>
        <p:sp>
          <p:nvSpPr>
            <p:cNvPr id="38" name="Freeform: Shape 14">
              <a:extLst>
                <a:ext uri="{FF2B5EF4-FFF2-40B4-BE49-F238E27FC236}">
                  <a16:creationId xmlns:a16="http://schemas.microsoft.com/office/drawing/2014/main" id="{1EC7E917-E00E-4F17-A6FD-C06E2A0E63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692844" y="-3086"/>
              <a:ext cx="1326111" cy="59760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chemeClr val="tx1">
                    <a:lumMod val="65000"/>
                    <a:lumOff val="35000"/>
                  </a:schemeClr>
                </a:solidFill>
                <a:latin typeface="AvenirNext LT Pro Medium" panose="020B0504020202020204" pitchFamily="34" charset="0"/>
              </a:endParaRPr>
            </a:p>
          </p:txBody>
        </p:sp>
        <p:sp>
          <p:nvSpPr>
            <p:cNvPr id="39" name="Freeform: Shape 15">
              <a:extLst>
                <a:ext uri="{FF2B5EF4-FFF2-40B4-BE49-F238E27FC236}">
                  <a16:creationId xmlns:a16="http://schemas.microsoft.com/office/drawing/2014/main" id="{5DC22FD5-AD33-49ED-BA45-6B1575AE9A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94" y="15241"/>
              <a:ext cx="2190406" cy="3331191"/>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0" name="Freeform: Shape 16">
              <a:extLst>
                <a:ext uri="{FF2B5EF4-FFF2-40B4-BE49-F238E27FC236}">
                  <a16:creationId xmlns:a16="http://schemas.microsoft.com/office/drawing/2014/main" id="{3CE6B6BE-6BA0-4FA9-9357-11CF01DD73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15178"/>
              <a:ext cx="1978674" cy="307495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1" name="Freeform: Shape 17">
              <a:extLst>
                <a:ext uri="{FF2B5EF4-FFF2-40B4-BE49-F238E27FC236}">
                  <a16:creationId xmlns:a16="http://schemas.microsoft.com/office/drawing/2014/main" id="{61E614B3-1BDA-44CE-95AD-B3761310B3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92" y="15178"/>
              <a:ext cx="1566146" cy="2737264"/>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2" name="Freeform: Shape 18">
              <a:extLst>
                <a:ext uri="{FF2B5EF4-FFF2-40B4-BE49-F238E27FC236}">
                  <a16:creationId xmlns:a16="http://schemas.microsoft.com/office/drawing/2014/main" id="{5314DAA0-3957-4D55-A6E3-D3E50D538E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15178"/>
              <a:ext cx="1368431" cy="2644975"/>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3" name="Freeform: Shape 19">
              <a:extLst>
                <a:ext uri="{FF2B5EF4-FFF2-40B4-BE49-F238E27FC236}">
                  <a16:creationId xmlns:a16="http://schemas.microsoft.com/office/drawing/2014/main" id="{CAF505DE-53C7-4F00-9B3B-FEF811F6D2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825" y="543780"/>
              <a:ext cx="494287" cy="1905590"/>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4" name="Freeform: Shape 20">
              <a:extLst>
                <a:ext uri="{FF2B5EF4-FFF2-40B4-BE49-F238E27FC236}">
                  <a16:creationId xmlns:a16="http://schemas.microsoft.com/office/drawing/2014/main" id="{98F8A569-D303-4FE8-8507-C7FA3E9055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672286"/>
              <a:ext cx="396930" cy="1690303"/>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5" name="Freeform: Shape 21">
              <a:extLst>
                <a:ext uri="{FF2B5EF4-FFF2-40B4-BE49-F238E27FC236}">
                  <a16:creationId xmlns:a16="http://schemas.microsoft.com/office/drawing/2014/main" id="{E34BA33D-B77C-4F97-90ED-55051362CC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002" y="881264"/>
              <a:ext cx="258791" cy="1336561"/>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sp>
        <p:nvSpPr>
          <p:cNvPr id="2" name="Title 1">
            <a:extLst>
              <a:ext uri="{FF2B5EF4-FFF2-40B4-BE49-F238E27FC236}">
                <a16:creationId xmlns:a16="http://schemas.microsoft.com/office/drawing/2014/main" id="{264A550D-318C-B98B-D528-007E04F16847}"/>
              </a:ext>
            </a:extLst>
          </p:cNvPr>
          <p:cNvSpPr>
            <a:spLocks noGrp="1"/>
          </p:cNvSpPr>
          <p:nvPr>
            <p:ph type="title"/>
          </p:nvPr>
        </p:nvSpPr>
        <p:spPr>
          <a:xfrm>
            <a:off x="3869401" y="291872"/>
            <a:ext cx="5184331" cy="1501726"/>
          </a:xfrm>
        </p:spPr>
        <p:txBody>
          <a:bodyPr>
            <a:normAutofit/>
          </a:bodyPr>
          <a:lstStyle/>
          <a:p>
            <a:r>
              <a:rPr lang="en-US" dirty="0"/>
              <a:t>Endorsements</a:t>
            </a:r>
          </a:p>
        </p:txBody>
      </p:sp>
      <p:grpSp>
        <p:nvGrpSpPr>
          <p:cNvPr id="46" name="Bottom Right">
            <a:extLst>
              <a:ext uri="{FF2B5EF4-FFF2-40B4-BE49-F238E27FC236}">
                <a16:creationId xmlns:a16="http://schemas.microsoft.com/office/drawing/2014/main" id="{ADB812D4-854E-4DD6-A613-797C10E7522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974976" y="3278144"/>
            <a:ext cx="4211600" cy="3581399"/>
            <a:chOff x="7980400" y="3276601"/>
            <a:chExt cx="4211600" cy="3581399"/>
          </a:xfrm>
        </p:grpSpPr>
        <p:grpSp>
          <p:nvGrpSpPr>
            <p:cNvPr id="25" name="Graphic 157">
              <a:extLst>
                <a:ext uri="{FF2B5EF4-FFF2-40B4-BE49-F238E27FC236}">
                  <a16:creationId xmlns:a16="http://schemas.microsoft.com/office/drawing/2014/main" id="{D97CFE60-FA19-428A-A02C-B541878C9BA2}"/>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8662740" y="3276601"/>
              <a:ext cx="3529260" cy="3581396"/>
              <a:chOff x="4114800" y="1423987"/>
              <a:chExt cx="3961542" cy="4007547"/>
            </a:xfrm>
            <a:noFill/>
          </p:grpSpPr>
          <p:sp>
            <p:nvSpPr>
              <p:cNvPr id="47" name="Freeform: Shape 26">
                <a:extLst>
                  <a:ext uri="{FF2B5EF4-FFF2-40B4-BE49-F238E27FC236}">
                    <a16:creationId xmlns:a16="http://schemas.microsoft.com/office/drawing/2014/main" id="{0562F5F8-0562-4FE0-B3AD-5E49C1B618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8" name="Freeform: Shape 27">
                <a:extLst>
                  <a:ext uri="{FF2B5EF4-FFF2-40B4-BE49-F238E27FC236}">
                    <a16:creationId xmlns:a16="http://schemas.microsoft.com/office/drawing/2014/main" id="{E32D6A65-08E4-4AF8-AEE6-F180D12FBA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9" name="Freeform: Shape 28">
                <a:extLst>
                  <a:ext uri="{FF2B5EF4-FFF2-40B4-BE49-F238E27FC236}">
                    <a16:creationId xmlns:a16="http://schemas.microsoft.com/office/drawing/2014/main" id="{BB7FDAC0-E6E6-4AB4-8235-A23232BCC9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50" name="Freeform: Shape 29">
                <a:extLst>
                  <a:ext uri="{FF2B5EF4-FFF2-40B4-BE49-F238E27FC236}">
                    <a16:creationId xmlns:a16="http://schemas.microsoft.com/office/drawing/2014/main" id="{ADF11930-DCC4-4A0E-9F9D-68BE143483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51" name="Freeform: Shape 30">
                <a:extLst>
                  <a:ext uri="{FF2B5EF4-FFF2-40B4-BE49-F238E27FC236}">
                    <a16:creationId xmlns:a16="http://schemas.microsoft.com/office/drawing/2014/main" id="{6D85B5BC-031D-4CF5-9B96-5A3063EA8B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52" name="Freeform: Shape 31">
                <a:extLst>
                  <a:ext uri="{FF2B5EF4-FFF2-40B4-BE49-F238E27FC236}">
                    <a16:creationId xmlns:a16="http://schemas.microsoft.com/office/drawing/2014/main" id="{DB23B211-EDE9-44BA-A81A-C5DC3F886D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53" name="Freeform: Shape 32">
                <a:extLst>
                  <a:ext uri="{FF2B5EF4-FFF2-40B4-BE49-F238E27FC236}">
                    <a16:creationId xmlns:a16="http://schemas.microsoft.com/office/drawing/2014/main" id="{42C80F66-435F-46CD-BC2E-3EA62444F4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sp>
          <p:nvSpPr>
            <p:cNvPr id="54" name="Freeform: Shape 25">
              <a:extLst>
                <a:ext uri="{FF2B5EF4-FFF2-40B4-BE49-F238E27FC236}">
                  <a16:creationId xmlns:a16="http://schemas.microsoft.com/office/drawing/2014/main" id="{C5A2D0DC-5F34-44DC-9930-8C7B42BFEE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aphicFrame>
        <p:nvGraphicFramePr>
          <p:cNvPr id="5" name="Content Placeholder 2">
            <a:extLst>
              <a:ext uri="{FF2B5EF4-FFF2-40B4-BE49-F238E27FC236}">
                <a16:creationId xmlns:a16="http://schemas.microsoft.com/office/drawing/2014/main" id="{700DD8CF-821F-645A-B599-34630E0E8ED0}"/>
              </a:ext>
            </a:extLst>
          </p:cNvPr>
          <p:cNvGraphicFramePr>
            <a:graphicFrameLocks noGrp="1"/>
          </p:cNvGraphicFramePr>
          <p:nvPr>
            <p:ph idx="1"/>
            <p:extLst>
              <p:ext uri="{D42A27DB-BD31-4B8C-83A1-F6EECF244321}">
                <p14:modId xmlns:p14="http://schemas.microsoft.com/office/powerpoint/2010/main" val="2399770899"/>
              </p:ext>
            </p:extLst>
          </p:nvPr>
        </p:nvGraphicFramePr>
        <p:xfrm>
          <a:off x="838200" y="1810778"/>
          <a:ext cx="10515600" cy="455904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9001241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9" name="Rectangle 58">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61" name="Rectangle 60">
            <a:extLst>
              <a:ext uri="{FF2B5EF4-FFF2-40B4-BE49-F238E27FC236}">
                <a16:creationId xmlns:a16="http://schemas.microsoft.com/office/drawing/2014/main" id="{37962AE0-6A1C-4B76-9D52-10E5E6D7D3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grpSp>
        <p:nvGrpSpPr>
          <p:cNvPr id="63" name="Top left">
            <a:extLst>
              <a:ext uri="{FF2B5EF4-FFF2-40B4-BE49-F238E27FC236}">
                <a16:creationId xmlns:a16="http://schemas.microsoft.com/office/drawing/2014/main" id="{32D15CB3-AC64-41F7-86F8-22A111F3DC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25" y="-1543"/>
            <a:ext cx="2198951" cy="3349518"/>
            <a:chOff x="10849" y="-3086"/>
            <a:chExt cx="2198951" cy="3349518"/>
          </a:xfrm>
        </p:grpSpPr>
        <p:sp>
          <p:nvSpPr>
            <p:cNvPr id="64" name="Freeform: Shape 63">
              <a:extLst>
                <a:ext uri="{FF2B5EF4-FFF2-40B4-BE49-F238E27FC236}">
                  <a16:creationId xmlns:a16="http://schemas.microsoft.com/office/drawing/2014/main" id="{9B8FAC53-55F6-4B51-8FAD-977E5E7D7E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692844" y="-3086"/>
              <a:ext cx="1326111" cy="59760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chemeClr val="tx1">
                    <a:lumMod val="65000"/>
                    <a:lumOff val="35000"/>
                  </a:schemeClr>
                </a:solidFill>
                <a:latin typeface="AvenirNext LT Pro Medium" panose="020B0504020202020204" pitchFamily="34" charset="0"/>
              </a:endParaRPr>
            </a:p>
          </p:txBody>
        </p:sp>
        <p:sp>
          <p:nvSpPr>
            <p:cNvPr id="65" name="Freeform: Shape 64">
              <a:extLst>
                <a:ext uri="{FF2B5EF4-FFF2-40B4-BE49-F238E27FC236}">
                  <a16:creationId xmlns:a16="http://schemas.microsoft.com/office/drawing/2014/main" id="{BC29D267-CD4D-4FD7-8F45-1C8FB4235A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94" y="15241"/>
              <a:ext cx="2190406" cy="3331191"/>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66" name="Freeform: Shape 65">
              <a:extLst>
                <a:ext uri="{FF2B5EF4-FFF2-40B4-BE49-F238E27FC236}">
                  <a16:creationId xmlns:a16="http://schemas.microsoft.com/office/drawing/2014/main" id="{0EFC9A2B-D1CA-4247-836D-EAB80EB5ED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15178"/>
              <a:ext cx="1978674" cy="307495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67" name="Freeform: Shape 66">
              <a:extLst>
                <a:ext uri="{FF2B5EF4-FFF2-40B4-BE49-F238E27FC236}">
                  <a16:creationId xmlns:a16="http://schemas.microsoft.com/office/drawing/2014/main" id="{F4F9AB28-B3F0-425B-8E51-E16DDB8536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92" y="15178"/>
              <a:ext cx="1566146" cy="2737264"/>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68" name="Freeform: Shape 67">
              <a:extLst>
                <a:ext uri="{FF2B5EF4-FFF2-40B4-BE49-F238E27FC236}">
                  <a16:creationId xmlns:a16="http://schemas.microsoft.com/office/drawing/2014/main" id="{891B00CE-2CF5-4DF1-A345-4516E2E83D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15178"/>
              <a:ext cx="1368431" cy="2644975"/>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69" name="Freeform: Shape 68">
              <a:extLst>
                <a:ext uri="{FF2B5EF4-FFF2-40B4-BE49-F238E27FC236}">
                  <a16:creationId xmlns:a16="http://schemas.microsoft.com/office/drawing/2014/main" id="{8B332657-F1E9-428F-BA70-8DD848E553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825" y="543780"/>
              <a:ext cx="494287" cy="1905590"/>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70" name="Freeform: Shape 69">
              <a:extLst>
                <a:ext uri="{FF2B5EF4-FFF2-40B4-BE49-F238E27FC236}">
                  <a16:creationId xmlns:a16="http://schemas.microsoft.com/office/drawing/2014/main" id="{766A6EF8-94C7-4127-9EF9-584AD6885B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672286"/>
              <a:ext cx="396930" cy="1690303"/>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71" name="Freeform: Shape 70">
              <a:extLst>
                <a:ext uri="{FF2B5EF4-FFF2-40B4-BE49-F238E27FC236}">
                  <a16:creationId xmlns:a16="http://schemas.microsoft.com/office/drawing/2014/main" id="{3B1C2001-8549-4C7B-86AB-049B0C99EF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002" y="881264"/>
              <a:ext cx="258791" cy="1336561"/>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sp>
        <p:nvSpPr>
          <p:cNvPr id="2" name="Title 1">
            <a:extLst>
              <a:ext uri="{FF2B5EF4-FFF2-40B4-BE49-F238E27FC236}">
                <a16:creationId xmlns:a16="http://schemas.microsoft.com/office/drawing/2014/main" id="{2579B2E9-C97A-D7F6-4A89-79C867025E53}"/>
              </a:ext>
            </a:extLst>
          </p:cNvPr>
          <p:cNvSpPr>
            <a:spLocks noGrp="1"/>
          </p:cNvSpPr>
          <p:nvPr>
            <p:ph type="title"/>
          </p:nvPr>
        </p:nvSpPr>
        <p:spPr>
          <a:xfrm>
            <a:off x="1175440" y="359513"/>
            <a:ext cx="9988166" cy="903079"/>
          </a:xfrm>
        </p:spPr>
        <p:txBody>
          <a:bodyPr>
            <a:normAutofit/>
          </a:bodyPr>
          <a:lstStyle/>
          <a:p>
            <a:pPr algn="ctr"/>
            <a:r>
              <a:rPr lang="en-US" dirty="0"/>
              <a:t>Cancellations</a:t>
            </a:r>
          </a:p>
        </p:txBody>
      </p:sp>
      <p:grpSp>
        <p:nvGrpSpPr>
          <p:cNvPr id="73" name="Bottom Right">
            <a:extLst>
              <a:ext uri="{FF2B5EF4-FFF2-40B4-BE49-F238E27FC236}">
                <a16:creationId xmlns:a16="http://schemas.microsoft.com/office/drawing/2014/main" id="{921D9B61-CDA2-49D1-82AA-534691496FE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974976" y="3278144"/>
            <a:ext cx="4211600" cy="3581399"/>
            <a:chOff x="7980400" y="3276601"/>
            <a:chExt cx="4211600" cy="3581399"/>
          </a:xfrm>
        </p:grpSpPr>
        <p:grpSp>
          <p:nvGrpSpPr>
            <p:cNvPr id="74" name="Graphic 157">
              <a:extLst>
                <a:ext uri="{FF2B5EF4-FFF2-40B4-BE49-F238E27FC236}">
                  <a16:creationId xmlns:a16="http://schemas.microsoft.com/office/drawing/2014/main" id="{A202591B-301C-460E-801A-4C116AC08CD7}"/>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8662740" y="3276601"/>
              <a:ext cx="3529260" cy="3581396"/>
              <a:chOff x="4114800" y="1423987"/>
              <a:chExt cx="3961542" cy="4007547"/>
            </a:xfrm>
            <a:noFill/>
          </p:grpSpPr>
          <p:sp>
            <p:nvSpPr>
              <p:cNvPr id="76" name="Freeform: Shape 75">
                <a:extLst>
                  <a:ext uri="{FF2B5EF4-FFF2-40B4-BE49-F238E27FC236}">
                    <a16:creationId xmlns:a16="http://schemas.microsoft.com/office/drawing/2014/main" id="{257EC7EC-4934-4A65-B3AA-6AE3BD0739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77" name="Freeform: Shape 76">
                <a:extLst>
                  <a:ext uri="{FF2B5EF4-FFF2-40B4-BE49-F238E27FC236}">
                    <a16:creationId xmlns:a16="http://schemas.microsoft.com/office/drawing/2014/main" id="{201FEC27-F3E2-41E5-8C3B-FF66A13D84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78" name="Freeform: Shape 77">
                <a:extLst>
                  <a:ext uri="{FF2B5EF4-FFF2-40B4-BE49-F238E27FC236}">
                    <a16:creationId xmlns:a16="http://schemas.microsoft.com/office/drawing/2014/main" id="{CBFE67A7-A995-43D6-8414-EBB2A758A0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79" name="Freeform: Shape 78">
                <a:extLst>
                  <a:ext uri="{FF2B5EF4-FFF2-40B4-BE49-F238E27FC236}">
                    <a16:creationId xmlns:a16="http://schemas.microsoft.com/office/drawing/2014/main" id="{6DB28E40-FF5E-459D-B516-A16554BBBF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80" name="Freeform: Shape 79">
                <a:extLst>
                  <a:ext uri="{FF2B5EF4-FFF2-40B4-BE49-F238E27FC236}">
                    <a16:creationId xmlns:a16="http://schemas.microsoft.com/office/drawing/2014/main" id="{9724247A-6615-4D27-80F0-3392762826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81" name="Freeform: Shape 80">
                <a:extLst>
                  <a:ext uri="{FF2B5EF4-FFF2-40B4-BE49-F238E27FC236}">
                    <a16:creationId xmlns:a16="http://schemas.microsoft.com/office/drawing/2014/main" id="{495168B2-CEF6-486B-AD0C-D063CDD988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82" name="Freeform: Shape 81">
                <a:extLst>
                  <a:ext uri="{FF2B5EF4-FFF2-40B4-BE49-F238E27FC236}">
                    <a16:creationId xmlns:a16="http://schemas.microsoft.com/office/drawing/2014/main" id="{E27C133D-9749-4B34-9018-29F3FF86C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sp>
          <p:nvSpPr>
            <p:cNvPr id="75" name="Freeform: Shape 74">
              <a:extLst>
                <a:ext uri="{FF2B5EF4-FFF2-40B4-BE49-F238E27FC236}">
                  <a16:creationId xmlns:a16="http://schemas.microsoft.com/office/drawing/2014/main" id="{10388060-18B7-4BD6-A3C5-F6B8E1467E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aphicFrame>
        <p:nvGraphicFramePr>
          <p:cNvPr id="54" name="Content Placeholder 2">
            <a:extLst>
              <a:ext uri="{FF2B5EF4-FFF2-40B4-BE49-F238E27FC236}">
                <a16:creationId xmlns:a16="http://schemas.microsoft.com/office/drawing/2014/main" id="{D84D72D5-F52D-3935-751A-41D21116FBA2}"/>
              </a:ext>
            </a:extLst>
          </p:cNvPr>
          <p:cNvGraphicFramePr>
            <a:graphicFrameLocks noGrp="1"/>
          </p:cNvGraphicFramePr>
          <p:nvPr>
            <p:ph idx="1"/>
            <p:extLst>
              <p:ext uri="{D42A27DB-BD31-4B8C-83A1-F6EECF244321}">
                <p14:modId xmlns:p14="http://schemas.microsoft.com/office/powerpoint/2010/main" val="4105128933"/>
              </p:ext>
            </p:extLst>
          </p:nvPr>
        </p:nvGraphicFramePr>
        <p:xfrm>
          <a:off x="652851" y="1458905"/>
          <a:ext cx="10982090" cy="53990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2073113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7407" name="Rectangle 57406">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57409" name="Rectangle 57408">
            <a:extLst>
              <a:ext uri="{FF2B5EF4-FFF2-40B4-BE49-F238E27FC236}">
                <a16:creationId xmlns:a16="http://schemas.microsoft.com/office/drawing/2014/main" id="{37962AE0-6A1C-4B76-9D52-10E5E6D7D3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grpSp>
        <p:nvGrpSpPr>
          <p:cNvPr id="57411" name="Top left">
            <a:extLst>
              <a:ext uri="{FF2B5EF4-FFF2-40B4-BE49-F238E27FC236}">
                <a16:creationId xmlns:a16="http://schemas.microsoft.com/office/drawing/2014/main" id="{32D15CB3-AC64-41F7-86F8-22A111F3DC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25" y="-1543"/>
            <a:ext cx="2198951" cy="3349518"/>
            <a:chOff x="10849" y="-3086"/>
            <a:chExt cx="2198951" cy="3349518"/>
          </a:xfrm>
        </p:grpSpPr>
        <p:sp>
          <p:nvSpPr>
            <p:cNvPr id="57412" name="Freeform: Shape 57411">
              <a:extLst>
                <a:ext uri="{FF2B5EF4-FFF2-40B4-BE49-F238E27FC236}">
                  <a16:creationId xmlns:a16="http://schemas.microsoft.com/office/drawing/2014/main" id="{9B8FAC53-55F6-4B51-8FAD-977E5E7D7E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692844" y="-3086"/>
              <a:ext cx="1326111" cy="59760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chemeClr val="tx1">
                    <a:lumMod val="65000"/>
                    <a:lumOff val="35000"/>
                  </a:schemeClr>
                </a:solidFill>
                <a:latin typeface="AvenirNext LT Pro Medium" panose="020B0504020202020204" pitchFamily="34" charset="0"/>
              </a:endParaRPr>
            </a:p>
          </p:txBody>
        </p:sp>
        <p:sp>
          <p:nvSpPr>
            <p:cNvPr id="57413" name="Freeform: Shape 57412">
              <a:extLst>
                <a:ext uri="{FF2B5EF4-FFF2-40B4-BE49-F238E27FC236}">
                  <a16:creationId xmlns:a16="http://schemas.microsoft.com/office/drawing/2014/main" id="{BC29D267-CD4D-4FD7-8F45-1C8FB4235A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94" y="15241"/>
              <a:ext cx="2190406" cy="3331191"/>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57414" name="Freeform: Shape 57413">
              <a:extLst>
                <a:ext uri="{FF2B5EF4-FFF2-40B4-BE49-F238E27FC236}">
                  <a16:creationId xmlns:a16="http://schemas.microsoft.com/office/drawing/2014/main" id="{0EFC9A2B-D1CA-4247-836D-EAB80EB5ED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15178"/>
              <a:ext cx="1978674" cy="307495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57415" name="Freeform: Shape 57414">
              <a:extLst>
                <a:ext uri="{FF2B5EF4-FFF2-40B4-BE49-F238E27FC236}">
                  <a16:creationId xmlns:a16="http://schemas.microsoft.com/office/drawing/2014/main" id="{F4F9AB28-B3F0-425B-8E51-E16DDB8536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92" y="15178"/>
              <a:ext cx="1566146" cy="2737264"/>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57416" name="Freeform: Shape 57415">
              <a:extLst>
                <a:ext uri="{FF2B5EF4-FFF2-40B4-BE49-F238E27FC236}">
                  <a16:creationId xmlns:a16="http://schemas.microsoft.com/office/drawing/2014/main" id="{891B00CE-2CF5-4DF1-A345-4516E2E83D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15178"/>
              <a:ext cx="1368431" cy="2644975"/>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57417" name="Freeform: Shape 57416">
              <a:extLst>
                <a:ext uri="{FF2B5EF4-FFF2-40B4-BE49-F238E27FC236}">
                  <a16:creationId xmlns:a16="http://schemas.microsoft.com/office/drawing/2014/main" id="{8B332657-F1E9-428F-BA70-8DD848E553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825" y="543780"/>
              <a:ext cx="494287" cy="1905590"/>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57418" name="Freeform: Shape 57417">
              <a:extLst>
                <a:ext uri="{FF2B5EF4-FFF2-40B4-BE49-F238E27FC236}">
                  <a16:creationId xmlns:a16="http://schemas.microsoft.com/office/drawing/2014/main" id="{766A6EF8-94C7-4127-9EF9-584AD6885B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672286"/>
              <a:ext cx="396930" cy="1690303"/>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57419" name="Freeform: Shape 57418">
              <a:extLst>
                <a:ext uri="{FF2B5EF4-FFF2-40B4-BE49-F238E27FC236}">
                  <a16:creationId xmlns:a16="http://schemas.microsoft.com/office/drawing/2014/main" id="{3B1C2001-8549-4C7B-86AB-049B0C99EF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002" y="881264"/>
              <a:ext cx="258791" cy="1336561"/>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sp>
        <p:nvSpPr>
          <p:cNvPr id="3" name="Title 2"/>
          <p:cNvSpPr>
            <a:spLocks noGrp="1"/>
          </p:cNvSpPr>
          <p:nvPr>
            <p:ph type="title"/>
          </p:nvPr>
        </p:nvSpPr>
        <p:spPr>
          <a:xfrm>
            <a:off x="1189683" y="403557"/>
            <a:ext cx="9988166" cy="1499401"/>
          </a:xfrm>
        </p:spPr>
        <p:txBody>
          <a:bodyPr>
            <a:normAutofit/>
          </a:bodyPr>
          <a:lstStyle/>
          <a:p>
            <a:pPr algn="ctr">
              <a:defRPr/>
            </a:pPr>
            <a:r>
              <a:rPr lang="en-US" altLang="en-US" dirty="0"/>
              <a:t>New Application Important Points</a:t>
            </a:r>
            <a:br>
              <a:rPr lang="en-US" altLang="en-US" dirty="0"/>
            </a:br>
            <a:endParaRPr lang="en-US" dirty="0"/>
          </a:p>
        </p:txBody>
      </p:sp>
      <p:grpSp>
        <p:nvGrpSpPr>
          <p:cNvPr id="57421" name="Bottom Right">
            <a:extLst>
              <a:ext uri="{FF2B5EF4-FFF2-40B4-BE49-F238E27FC236}">
                <a16:creationId xmlns:a16="http://schemas.microsoft.com/office/drawing/2014/main" id="{921D9B61-CDA2-49D1-82AA-534691496FE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974976" y="3278144"/>
            <a:ext cx="4211600" cy="3581399"/>
            <a:chOff x="7980400" y="3276601"/>
            <a:chExt cx="4211600" cy="3581399"/>
          </a:xfrm>
        </p:grpSpPr>
        <p:grpSp>
          <p:nvGrpSpPr>
            <p:cNvPr id="57422" name="Graphic 157">
              <a:extLst>
                <a:ext uri="{FF2B5EF4-FFF2-40B4-BE49-F238E27FC236}">
                  <a16:creationId xmlns:a16="http://schemas.microsoft.com/office/drawing/2014/main" id="{A202591B-301C-460E-801A-4C116AC08CD7}"/>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8662740" y="3276601"/>
              <a:ext cx="3529260" cy="3581396"/>
              <a:chOff x="4114800" y="1423987"/>
              <a:chExt cx="3961542" cy="4007547"/>
            </a:xfrm>
            <a:noFill/>
          </p:grpSpPr>
          <p:sp>
            <p:nvSpPr>
              <p:cNvPr id="57424" name="Freeform: Shape 57423">
                <a:extLst>
                  <a:ext uri="{FF2B5EF4-FFF2-40B4-BE49-F238E27FC236}">
                    <a16:creationId xmlns:a16="http://schemas.microsoft.com/office/drawing/2014/main" id="{257EC7EC-4934-4A65-B3AA-6AE3BD0739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57425" name="Freeform: Shape 57424">
                <a:extLst>
                  <a:ext uri="{FF2B5EF4-FFF2-40B4-BE49-F238E27FC236}">
                    <a16:creationId xmlns:a16="http://schemas.microsoft.com/office/drawing/2014/main" id="{201FEC27-F3E2-41E5-8C3B-FF66A13D84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57426" name="Freeform: Shape 57425">
                <a:extLst>
                  <a:ext uri="{FF2B5EF4-FFF2-40B4-BE49-F238E27FC236}">
                    <a16:creationId xmlns:a16="http://schemas.microsoft.com/office/drawing/2014/main" id="{CBFE67A7-A995-43D6-8414-EBB2A758A0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57427" name="Freeform: Shape 57426">
                <a:extLst>
                  <a:ext uri="{FF2B5EF4-FFF2-40B4-BE49-F238E27FC236}">
                    <a16:creationId xmlns:a16="http://schemas.microsoft.com/office/drawing/2014/main" id="{6DB28E40-FF5E-459D-B516-A16554BBBF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57428" name="Freeform: Shape 57427">
                <a:extLst>
                  <a:ext uri="{FF2B5EF4-FFF2-40B4-BE49-F238E27FC236}">
                    <a16:creationId xmlns:a16="http://schemas.microsoft.com/office/drawing/2014/main" id="{9724247A-6615-4D27-80F0-3392762826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57429" name="Freeform: Shape 57428">
                <a:extLst>
                  <a:ext uri="{FF2B5EF4-FFF2-40B4-BE49-F238E27FC236}">
                    <a16:creationId xmlns:a16="http://schemas.microsoft.com/office/drawing/2014/main" id="{495168B2-CEF6-486B-AD0C-D063CDD988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57430" name="Freeform: Shape 57429">
                <a:extLst>
                  <a:ext uri="{FF2B5EF4-FFF2-40B4-BE49-F238E27FC236}">
                    <a16:creationId xmlns:a16="http://schemas.microsoft.com/office/drawing/2014/main" id="{E27C133D-9749-4B34-9018-29F3FF86C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sp>
          <p:nvSpPr>
            <p:cNvPr id="57423" name="Freeform: Shape 57422">
              <a:extLst>
                <a:ext uri="{FF2B5EF4-FFF2-40B4-BE49-F238E27FC236}">
                  <a16:creationId xmlns:a16="http://schemas.microsoft.com/office/drawing/2014/main" id="{10388060-18B7-4BD6-A3C5-F6B8E1467E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aphicFrame>
        <p:nvGraphicFramePr>
          <p:cNvPr id="57348" name="Content Placeholder 1">
            <a:extLst>
              <a:ext uri="{FF2B5EF4-FFF2-40B4-BE49-F238E27FC236}">
                <a16:creationId xmlns:a16="http://schemas.microsoft.com/office/drawing/2014/main" id="{565D7866-6F94-AF20-BD6A-C4F6562AC84B}"/>
              </a:ext>
            </a:extLst>
          </p:cNvPr>
          <p:cNvGraphicFramePr>
            <a:graphicFrameLocks noGrp="1"/>
          </p:cNvGraphicFramePr>
          <p:nvPr>
            <p:ph idx="1"/>
            <p:extLst>
              <p:ext uri="{D42A27DB-BD31-4B8C-83A1-F6EECF244321}">
                <p14:modId xmlns:p14="http://schemas.microsoft.com/office/powerpoint/2010/main" val="1860752353"/>
              </p:ext>
            </p:extLst>
          </p:nvPr>
        </p:nvGraphicFramePr>
        <p:xfrm>
          <a:off x="600306" y="1847031"/>
          <a:ext cx="10982090" cy="42760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0148864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A49CB1-0FEB-1B23-F5E4-7E01F68F7506}"/>
              </a:ext>
            </a:extLst>
          </p:cNvPr>
          <p:cNvSpPr>
            <a:spLocks noGrp="1"/>
          </p:cNvSpPr>
          <p:nvPr>
            <p:ph type="title"/>
          </p:nvPr>
        </p:nvSpPr>
        <p:spPr>
          <a:xfrm>
            <a:off x="707571" y="13412"/>
            <a:ext cx="10515600" cy="1325563"/>
          </a:xfrm>
        </p:spPr>
        <p:txBody>
          <a:bodyPr/>
          <a:lstStyle/>
          <a:p>
            <a:endParaRPr lang="en-US" dirty="0"/>
          </a:p>
        </p:txBody>
      </p:sp>
      <p:graphicFrame>
        <p:nvGraphicFramePr>
          <p:cNvPr id="7" name="Content Placeholder 2">
            <a:extLst>
              <a:ext uri="{FF2B5EF4-FFF2-40B4-BE49-F238E27FC236}">
                <a16:creationId xmlns:a16="http://schemas.microsoft.com/office/drawing/2014/main" id="{49E94329-F22D-D156-1A73-F92D0249913E}"/>
              </a:ext>
            </a:extLst>
          </p:cNvPr>
          <p:cNvGraphicFramePr>
            <a:graphicFrameLocks noGrp="1"/>
          </p:cNvGraphicFramePr>
          <p:nvPr>
            <p:ph idx="1"/>
            <p:extLst>
              <p:ext uri="{D42A27DB-BD31-4B8C-83A1-F6EECF244321}">
                <p14:modId xmlns:p14="http://schemas.microsoft.com/office/powerpoint/2010/main" val="4025495085"/>
              </p:ext>
            </p:extLst>
          </p:nvPr>
        </p:nvGraphicFramePr>
        <p:xfrm>
          <a:off x="707571" y="676194"/>
          <a:ext cx="10515600" cy="523282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689914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B255780-9C9A-42A4-97DC-2201B3598FAE}"/>
              </a:ext>
            </a:extLst>
          </p:cNvPr>
          <p:cNvSpPr>
            <a:spLocks noGrp="1"/>
          </p:cNvSpPr>
          <p:nvPr>
            <p:ph type="title"/>
          </p:nvPr>
        </p:nvSpPr>
        <p:spPr/>
        <p:txBody>
          <a:bodyPr/>
          <a:lstStyle/>
          <a:p>
            <a:pPr algn="ctr"/>
            <a:r>
              <a:rPr lang="en-US" dirty="0"/>
              <a:t>Break – 10 Minutes</a:t>
            </a:r>
          </a:p>
        </p:txBody>
      </p:sp>
      <p:pic>
        <p:nvPicPr>
          <p:cNvPr id="56322" name="Picture 2" descr="Image result for time for a break images">
            <a:extLst>
              <a:ext uri="{FF2B5EF4-FFF2-40B4-BE49-F238E27FC236}">
                <a16:creationId xmlns:a16="http://schemas.microsoft.com/office/drawing/2014/main" id="{374EC647-087C-4B0A-BC1E-F70EB8987FB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733801" y="1828801"/>
            <a:ext cx="4648199" cy="41147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48212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47A131F-D5DE-41A5-B4CF-4F345319B4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10" name="Freeform: Shape 9">
            <a:extLst>
              <a:ext uri="{FF2B5EF4-FFF2-40B4-BE49-F238E27FC236}">
                <a16:creationId xmlns:a16="http://schemas.microsoft.com/office/drawing/2014/main" id="{3AF4666D-BD98-40A5-A75F-478B982010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692844" y="-3086"/>
            <a:ext cx="1326111" cy="59760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spcAft>
                <a:spcPts val="600"/>
              </a:spcAft>
            </a:pPr>
            <a:r>
              <a:rPr lang="en-US">
                <a:solidFill>
                  <a:schemeClr val="tx1">
                    <a:lumMod val="65000"/>
                    <a:lumOff val="35000"/>
                  </a:schemeClr>
                </a:solidFill>
                <a:latin typeface="AvenirNext LT Pro Medium" panose="020B0504020202020204" pitchFamily="34" charset="0"/>
              </a:rPr>
              <a:t> </a:t>
            </a:r>
          </a:p>
        </p:txBody>
      </p:sp>
      <p:sp>
        <p:nvSpPr>
          <p:cNvPr id="12" name="Freeform: Shape 11">
            <a:extLst>
              <a:ext uri="{FF2B5EF4-FFF2-40B4-BE49-F238E27FC236}">
                <a16:creationId xmlns:a16="http://schemas.microsoft.com/office/drawing/2014/main" id="{68680585-71F9-4721-A998-4974171D2E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9256" y="6172200"/>
            <a:ext cx="1482102" cy="67936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spcAft>
                <a:spcPts val="600"/>
              </a:spcAft>
            </a:pPr>
            <a:r>
              <a:rPr lang="en-US">
                <a:solidFill>
                  <a:schemeClr val="tx1">
                    <a:lumMod val="65000"/>
                    <a:lumOff val="35000"/>
                  </a:schemeClr>
                </a:solidFill>
                <a:latin typeface="AvenirNext LT Pro Medium" panose="020B0504020202020204" pitchFamily="34" charset="0"/>
              </a:rPr>
              <a:t> </a:t>
            </a:r>
          </a:p>
        </p:txBody>
      </p:sp>
      <p:sp>
        <p:nvSpPr>
          <p:cNvPr id="14" name="Freeform: Shape 13">
            <a:extLst>
              <a:ext uri="{FF2B5EF4-FFF2-40B4-BE49-F238E27FC236}">
                <a16:creationId xmlns:a16="http://schemas.microsoft.com/office/drawing/2014/main" id="{12BC95C2-2EEC-4F59-ABA8-660B0D059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77352"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6" name="Graphic 141">
            <a:extLst>
              <a:ext uri="{FF2B5EF4-FFF2-40B4-BE49-F238E27FC236}">
                <a16:creationId xmlns:a16="http://schemas.microsoft.com/office/drawing/2014/main" id="{03E9870D-4BBA-43AF-8D44-BBADF020CFF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849" y="15178"/>
            <a:ext cx="2198951" cy="3331254"/>
            <a:chOff x="4473129" y="923925"/>
            <a:chExt cx="3308947" cy="5012817"/>
          </a:xfrm>
          <a:noFill/>
        </p:grpSpPr>
        <p:sp>
          <p:nvSpPr>
            <p:cNvPr id="17" name="Freeform: Shape 16">
              <a:extLst>
                <a:ext uri="{FF2B5EF4-FFF2-40B4-BE49-F238E27FC236}">
                  <a16:creationId xmlns:a16="http://schemas.microsoft.com/office/drawing/2014/main" id="{34BC5055-C77D-43CD-BB1D-A77B6779CD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85988" y="924020"/>
              <a:ext cx="3296088" cy="5012722"/>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75000"/>
                </a:schemeClr>
              </a:solidFill>
              <a:prstDash val="lgDash"/>
              <a:round/>
            </a:ln>
          </p:spPr>
          <p:txBody>
            <a:bodyPr rtlCol="0" anchor="ctr"/>
            <a:lstStyle/>
            <a:p>
              <a:endParaRPr lang="en-US"/>
            </a:p>
          </p:txBody>
        </p:sp>
        <p:sp>
          <p:nvSpPr>
            <p:cNvPr id="18" name="Freeform: Shape 17">
              <a:extLst>
                <a:ext uri="{FF2B5EF4-FFF2-40B4-BE49-F238E27FC236}">
                  <a16:creationId xmlns:a16="http://schemas.microsoft.com/office/drawing/2014/main" id="{DB12D0B8-9385-489A-85AE-3D14AD0BA2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73129" y="923925"/>
              <a:ext cx="2977477" cy="462714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75000"/>
                </a:schemeClr>
              </a:solidFill>
              <a:prstDash val="lgDash"/>
              <a:round/>
            </a:ln>
          </p:spPr>
          <p:txBody>
            <a:bodyPr rtlCol="0" anchor="ctr"/>
            <a:lstStyle/>
            <a:p>
              <a:endParaRPr lang="en-US"/>
            </a:p>
          </p:txBody>
        </p:sp>
        <p:sp>
          <p:nvSpPr>
            <p:cNvPr id="19" name="Freeform: Shape 18">
              <a:extLst>
                <a:ext uri="{FF2B5EF4-FFF2-40B4-BE49-F238E27FC236}">
                  <a16:creationId xmlns:a16="http://schemas.microsoft.com/office/drawing/2014/main" id="{D158A14A-147E-4130-A5E2-38FD84B181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94561" y="923925"/>
              <a:ext cx="2356712" cy="4118991"/>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75000"/>
                </a:schemeClr>
              </a:solidFill>
              <a:prstDash val="lgDash"/>
              <a:round/>
            </a:ln>
          </p:spPr>
          <p:txBody>
            <a:bodyPr rtlCol="0" anchor="ctr"/>
            <a:lstStyle/>
            <a:p>
              <a:endParaRPr lang="en-US"/>
            </a:p>
          </p:txBody>
        </p:sp>
        <p:sp>
          <p:nvSpPr>
            <p:cNvPr id="20" name="Freeform: Shape 19">
              <a:extLst>
                <a:ext uri="{FF2B5EF4-FFF2-40B4-BE49-F238E27FC236}">
                  <a16:creationId xmlns:a16="http://schemas.microsoft.com/office/drawing/2014/main" id="{75B8B1EB-5E2B-472C-AE60-2EC5961F16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73129" y="923925"/>
              <a:ext cx="2059193" cy="3980116"/>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75000"/>
                </a:schemeClr>
              </a:solidFill>
              <a:prstDash val="lgDash"/>
              <a:round/>
            </a:ln>
          </p:spPr>
          <p:txBody>
            <a:bodyPr rtlCol="0" anchor="ctr"/>
            <a:lstStyle/>
            <a:p>
              <a:endParaRPr lang="en-US"/>
            </a:p>
          </p:txBody>
        </p:sp>
        <p:sp>
          <p:nvSpPr>
            <p:cNvPr id="21" name="Freeform: Shape 20">
              <a:extLst>
                <a:ext uri="{FF2B5EF4-FFF2-40B4-BE49-F238E27FC236}">
                  <a16:creationId xmlns:a16="http://schemas.microsoft.com/office/drawing/2014/main" id="{B4F5BD77-58D7-4B61-A666-1B4139A63A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85131" y="1719357"/>
              <a:ext cx="743796" cy="2867501"/>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75000"/>
                </a:schemeClr>
              </a:solidFill>
              <a:prstDash val="lgDash"/>
              <a:round/>
            </a:ln>
          </p:spPr>
          <p:txBody>
            <a:bodyPr rtlCol="0" anchor="ctr"/>
            <a:lstStyle/>
            <a:p>
              <a:endParaRPr lang="en-US"/>
            </a:p>
          </p:txBody>
        </p:sp>
        <p:sp>
          <p:nvSpPr>
            <p:cNvPr id="22" name="Freeform: Shape 21">
              <a:extLst>
                <a:ext uri="{FF2B5EF4-FFF2-40B4-BE49-F238E27FC236}">
                  <a16:creationId xmlns:a16="http://schemas.microsoft.com/office/drawing/2014/main" id="{F5CBEC6B-EDB6-40B8-8771-E5AF41B8D6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73129" y="1912731"/>
              <a:ext cx="597294" cy="2543540"/>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75000"/>
                </a:schemeClr>
              </a:solidFill>
              <a:prstDash val="lgDash"/>
              <a:round/>
            </a:ln>
          </p:spPr>
          <p:txBody>
            <a:bodyPr rtlCol="0" anchor="ctr"/>
            <a:lstStyle/>
            <a:p>
              <a:endParaRPr lang="en-US"/>
            </a:p>
          </p:txBody>
        </p:sp>
        <p:sp>
          <p:nvSpPr>
            <p:cNvPr id="23" name="Freeform: Shape 22">
              <a:extLst>
                <a:ext uri="{FF2B5EF4-FFF2-40B4-BE49-F238E27FC236}">
                  <a16:creationId xmlns:a16="http://schemas.microsoft.com/office/drawing/2014/main" id="{91BD0EE8-AA47-4044-9251-9F5A4B8201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91417" y="2227197"/>
              <a:ext cx="389425" cy="2011236"/>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75000"/>
                </a:schemeClr>
              </a:solidFill>
              <a:prstDash val="lgDash"/>
              <a:round/>
            </a:ln>
          </p:spPr>
          <p:txBody>
            <a:bodyPr rtlCol="0" anchor="ctr"/>
            <a:lstStyle/>
            <a:p>
              <a:endParaRPr lang="en-US"/>
            </a:p>
          </p:txBody>
        </p:sp>
      </p:grpSp>
      <p:grpSp>
        <p:nvGrpSpPr>
          <p:cNvPr id="25" name="Graphic 157">
            <a:extLst>
              <a:ext uri="{FF2B5EF4-FFF2-40B4-BE49-F238E27FC236}">
                <a16:creationId xmlns:a16="http://schemas.microsoft.com/office/drawing/2014/main" id="{C3279E8D-2BAA-4CB1-834B-09FADD54DE5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610600" y="3276600"/>
            <a:ext cx="3529260" cy="3581398"/>
            <a:chOff x="4114800" y="1423987"/>
            <a:chExt cx="3961542" cy="4007547"/>
          </a:xfrm>
          <a:noFill/>
        </p:grpSpPr>
        <p:sp>
          <p:nvSpPr>
            <p:cNvPr id="26" name="Freeform: Shape 25">
              <a:extLst>
                <a:ext uri="{FF2B5EF4-FFF2-40B4-BE49-F238E27FC236}">
                  <a16:creationId xmlns:a16="http://schemas.microsoft.com/office/drawing/2014/main" id="{3456F18E-4F61-486D-9CD6-65B30372C5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75000"/>
                </a:schemeClr>
              </a:solidFill>
              <a:prstDash val="lgDash"/>
              <a:round/>
            </a:ln>
          </p:spPr>
          <p:txBody>
            <a:bodyPr rtlCol="0" anchor="ctr"/>
            <a:lstStyle/>
            <a:p>
              <a:endParaRPr lang="en-US"/>
            </a:p>
          </p:txBody>
        </p:sp>
        <p:sp>
          <p:nvSpPr>
            <p:cNvPr id="27" name="Freeform: Shape 26">
              <a:extLst>
                <a:ext uri="{FF2B5EF4-FFF2-40B4-BE49-F238E27FC236}">
                  <a16:creationId xmlns:a16="http://schemas.microsoft.com/office/drawing/2014/main" id="{318DDF45-08F0-46B6-A0B7-133735C94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75000"/>
                </a:schemeClr>
              </a:solidFill>
              <a:prstDash val="lgDash"/>
              <a:round/>
            </a:ln>
          </p:spPr>
          <p:txBody>
            <a:bodyPr rtlCol="0" anchor="ctr"/>
            <a:lstStyle/>
            <a:p>
              <a:endParaRPr lang="en-US"/>
            </a:p>
          </p:txBody>
        </p:sp>
        <p:sp>
          <p:nvSpPr>
            <p:cNvPr id="28" name="Freeform: Shape 27">
              <a:extLst>
                <a:ext uri="{FF2B5EF4-FFF2-40B4-BE49-F238E27FC236}">
                  <a16:creationId xmlns:a16="http://schemas.microsoft.com/office/drawing/2014/main" id="{B9D0CC0F-710D-43F4-BC86-7637674201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75000"/>
                </a:schemeClr>
              </a:solidFill>
              <a:prstDash val="lgDash"/>
              <a:round/>
            </a:ln>
          </p:spPr>
          <p:txBody>
            <a:bodyPr rtlCol="0" anchor="ctr"/>
            <a:lstStyle/>
            <a:p>
              <a:endParaRPr lang="en-US"/>
            </a:p>
          </p:txBody>
        </p:sp>
        <p:sp>
          <p:nvSpPr>
            <p:cNvPr id="29" name="Freeform: Shape 28">
              <a:extLst>
                <a:ext uri="{FF2B5EF4-FFF2-40B4-BE49-F238E27FC236}">
                  <a16:creationId xmlns:a16="http://schemas.microsoft.com/office/drawing/2014/main" id="{6FB36AB6-CB81-495A-8A33-C0BCE67D6F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75000"/>
                </a:schemeClr>
              </a:solidFill>
              <a:prstDash val="lgDash"/>
              <a:round/>
            </a:ln>
          </p:spPr>
          <p:txBody>
            <a:bodyPr rtlCol="0" anchor="ctr"/>
            <a:lstStyle/>
            <a:p>
              <a:endParaRPr lang="en-US"/>
            </a:p>
          </p:txBody>
        </p:sp>
        <p:sp>
          <p:nvSpPr>
            <p:cNvPr id="30" name="Freeform: Shape 29">
              <a:extLst>
                <a:ext uri="{FF2B5EF4-FFF2-40B4-BE49-F238E27FC236}">
                  <a16:creationId xmlns:a16="http://schemas.microsoft.com/office/drawing/2014/main" id="{1993F7E6-ABF6-482D-BEA5-B4E607DDB4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75000"/>
                </a:schemeClr>
              </a:solidFill>
              <a:prstDash val="lgDash"/>
              <a:round/>
            </a:ln>
          </p:spPr>
          <p:txBody>
            <a:bodyPr rtlCol="0" anchor="ctr"/>
            <a:lstStyle/>
            <a:p>
              <a:endParaRPr lang="en-US"/>
            </a:p>
          </p:txBody>
        </p:sp>
        <p:sp>
          <p:nvSpPr>
            <p:cNvPr id="31" name="Freeform: Shape 30">
              <a:extLst>
                <a:ext uri="{FF2B5EF4-FFF2-40B4-BE49-F238E27FC236}">
                  <a16:creationId xmlns:a16="http://schemas.microsoft.com/office/drawing/2014/main" id="{DCA0B097-C21A-40B4-95E4-2FFA9697F8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75000"/>
                </a:schemeClr>
              </a:solidFill>
              <a:prstDash val="lgDash"/>
              <a:round/>
            </a:ln>
          </p:spPr>
          <p:txBody>
            <a:bodyPr rtlCol="0" anchor="ctr"/>
            <a:lstStyle/>
            <a:p>
              <a:endParaRPr lang="en-US"/>
            </a:p>
          </p:txBody>
        </p:sp>
        <p:sp>
          <p:nvSpPr>
            <p:cNvPr id="32" name="Freeform: Shape 31">
              <a:extLst>
                <a:ext uri="{FF2B5EF4-FFF2-40B4-BE49-F238E27FC236}">
                  <a16:creationId xmlns:a16="http://schemas.microsoft.com/office/drawing/2014/main" id="{AB2AF0F5-7EAA-4BAB-8DE2-D84E124170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75000"/>
                </a:schemeClr>
              </a:solidFill>
              <a:prstDash val="lgDash"/>
              <a:round/>
            </a:ln>
          </p:spPr>
          <p:txBody>
            <a:bodyPr rtlCol="0" anchor="ctr"/>
            <a:lstStyle/>
            <a:p>
              <a:endParaRPr lang="en-US"/>
            </a:p>
          </p:txBody>
        </p:sp>
      </p:grpSp>
      <p:sp useBgFill="1">
        <p:nvSpPr>
          <p:cNvPr id="34" name="Rectangle 33">
            <a:extLst>
              <a:ext uri="{FF2B5EF4-FFF2-40B4-BE49-F238E27FC236}">
                <a16:creationId xmlns:a16="http://schemas.microsoft.com/office/drawing/2014/main" id="{3A6C273A-38F2-4D34-98BF-47B248862B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36" name="Rectangle 35">
            <a:extLst>
              <a:ext uri="{FF2B5EF4-FFF2-40B4-BE49-F238E27FC236}">
                <a16:creationId xmlns:a16="http://schemas.microsoft.com/office/drawing/2014/main" id="{2E2CF659-EE5D-432C-B47F-10AC4A48A3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38" name="Footer Placeholder 42">
            <a:extLst>
              <a:ext uri="{FF2B5EF4-FFF2-40B4-BE49-F238E27FC236}">
                <a16:creationId xmlns:a16="http://schemas.microsoft.com/office/drawing/2014/main" id="{03E51277-1095-412F-913B-8FA8021AA626}"/>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38600"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000" cap="all" spc="200">
              <a:latin typeface="Segoe UI Semilight" panose="020B0402040204020203" pitchFamily="34" charset="0"/>
              <a:cs typeface="Segoe UI Semilight" panose="020B0402040204020203" pitchFamily="34" charset="0"/>
            </a:endParaRPr>
          </a:p>
        </p:txBody>
      </p:sp>
      <p:grpSp>
        <p:nvGrpSpPr>
          <p:cNvPr id="40" name="Left Left">
            <a:extLst>
              <a:ext uri="{FF2B5EF4-FFF2-40B4-BE49-F238E27FC236}">
                <a16:creationId xmlns:a16="http://schemas.microsoft.com/office/drawing/2014/main" id="{8537CE76-9FE9-4102-99A9-DDF75FFBBCF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087"/>
            <a:ext cx="7921775" cy="6887020"/>
            <a:chOff x="0" y="-3087"/>
            <a:chExt cx="7921775" cy="6887020"/>
          </a:xfrm>
        </p:grpSpPr>
        <p:sp>
          <p:nvSpPr>
            <p:cNvPr id="41" name="Freeform: Shape 40">
              <a:extLst>
                <a:ext uri="{FF2B5EF4-FFF2-40B4-BE49-F238E27FC236}">
                  <a16:creationId xmlns:a16="http://schemas.microsoft.com/office/drawing/2014/main" id="{B8290FD7-BD78-4F93-95F4-04E90AAAE8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692844" y="-3086"/>
              <a:ext cx="1326111" cy="59760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lumMod val="65000"/>
                    <a:lumOff val="35000"/>
                  </a:schemeClr>
                </a:solidFill>
                <a:latin typeface="AvenirNext LT Pro Medium" panose="020B0504020202020204" pitchFamily="34" charset="0"/>
              </a:endParaRPr>
            </a:p>
          </p:txBody>
        </p:sp>
        <p:sp>
          <p:nvSpPr>
            <p:cNvPr id="42" name="Freeform: Shape 41">
              <a:extLst>
                <a:ext uri="{FF2B5EF4-FFF2-40B4-BE49-F238E27FC236}">
                  <a16:creationId xmlns:a16="http://schemas.microsoft.com/office/drawing/2014/main" id="{2AC51136-0D73-4393-9E3A-5DC3BCE9B7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0919" y="61392"/>
              <a:ext cx="4450856" cy="6822541"/>
            </a:xfrm>
            <a:custGeom>
              <a:avLst/>
              <a:gdLst>
                <a:gd name="connsiteX0" fmla="*/ 545711 w 2478714"/>
                <a:gd name="connsiteY0" fmla="*/ 3799523 h 3799522"/>
                <a:gd name="connsiteX1" fmla="*/ 280820 w 2478714"/>
                <a:gd name="connsiteY1" fmla="*/ 3178874 h 3799522"/>
                <a:gd name="connsiteX2" fmla="*/ 43076 w 2478714"/>
                <a:gd name="connsiteY2" fmla="*/ 2663762 h 3799522"/>
                <a:gd name="connsiteX3" fmla="*/ 3167 w 2478714"/>
                <a:gd name="connsiteY3" fmla="*/ 2344769 h 3799522"/>
                <a:gd name="connsiteX4" fmla="*/ 117943 w 2478714"/>
                <a:gd name="connsiteY4" fmla="*/ 1976723 h 3799522"/>
                <a:gd name="connsiteX5" fmla="*/ 224242 w 2478714"/>
                <a:gd name="connsiteY5" fmla="*/ 1744123 h 3799522"/>
                <a:gd name="connsiteX6" fmla="*/ 447222 w 2478714"/>
                <a:gd name="connsiteY6" fmla="*/ 1569244 h 3799522"/>
                <a:gd name="connsiteX7" fmla="*/ 708588 w 2478714"/>
                <a:gd name="connsiteY7" fmla="*/ 1598295 h 3799522"/>
                <a:gd name="connsiteX8" fmla="*/ 1024532 w 2478714"/>
                <a:gd name="connsiteY8" fmla="*/ 1741837 h 3799522"/>
                <a:gd name="connsiteX9" fmla="*/ 1538692 w 2478714"/>
                <a:gd name="connsiteY9" fmla="*/ 1773460 h 3799522"/>
                <a:gd name="connsiteX10" fmla="*/ 1869019 w 2478714"/>
                <a:gd name="connsiteY10" fmla="*/ 1650016 h 3799522"/>
                <a:gd name="connsiteX11" fmla="*/ 2124670 w 2478714"/>
                <a:gd name="connsiteY11" fmla="*/ 1515047 h 3799522"/>
                <a:gd name="connsiteX12" fmla="*/ 2334410 w 2478714"/>
                <a:gd name="connsiteY12" fmla="*/ 1305401 h 3799522"/>
                <a:gd name="connsiteX13" fmla="*/ 2430232 w 2478714"/>
                <a:gd name="connsiteY13" fmla="*/ 933164 h 3799522"/>
                <a:gd name="connsiteX14" fmla="*/ 2430232 w 2478714"/>
                <a:gd name="connsiteY14" fmla="*/ 571786 h 3799522"/>
                <a:gd name="connsiteX15" fmla="*/ 2445472 w 2478714"/>
                <a:gd name="connsiteY15" fmla="*/ 315659 h 3799522"/>
                <a:gd name="connsiteX16" fmla="*/ 2478714 w 2478714"/>
                <a:gd name="connsiteY16" fmla="*/ 0 h 3799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78714" h="3799522">
                  <a:moveTo>
                    <a:pt x="545711" y="3799523"/>
                  </a:moveTo>
                  <a:cubicBezTo>
                    <a:pt x="492847" y="3532346"/>
                    <a:pt x="330541" y="3270313"/>
                    <a:pt x="280820" y="3178874"/>
                  </a:cubicBezTo>
                  <a:cubicBezTo>
                    <a:pt x="190047" y="3012281"/>
                    <a:pt x="98988" y="2844832"/>
                    <a:pt x="43076" y="2663762"/>
                  </a:cubicBezTo>
                  <a:cubicBezTo>
                    <a:pt x="11072" y="2560130"/>
                    <a:pt x="-7882" y="2452402"/>
                    <a:pt x="3167" y="2344769"/>
                  </a:cubicBezTo>
                  <a:cubicBezTo>
                    <a:pt x="16311" y="2216468"/>
                    <a:pt x="71175" y="2097310"/>
                    <a:pt x="117943" y="1976723"/>
                  </a:cubicBezTo>
                  <a:cubicBezTo>
                    <a:pt x="148899" y="1896904"/>
                    <a:pt x="177569" y="1815751"/>
                    <a:pt x="224242" y="1744123"/>
                  </a:cubicBezTo>
                  <a:cubicBezTo>
                    <a:pt x="277677" y="1662017"/>
                    <a:pt x="352829" y="1593437"/>
                    <a:pt x="447222" y="1569244"/>
                  </a:cubicBezTo>
                  <a:cubicBezTo>
                    <a:pt x="534090" y="1547051"/>
                    <a:pt x="624387" y="1565910"/>
                    <a:pt x="708588" y="1598295"/>
                  </a:cubicBezTo>
                  <a:cubicBezTo>
                    <a:pt x="816697" y="1640015"/>
                    <a:pt x="915948" y="1701546"/>
                    <a:pt x="1024532" y="1741837"/>
                  </a:cubicBezTo>
                  <a:cubicBezTo>
                    <a:pt x="1188743" y="1802797"/>
                    <a:pt x="1367814" y="1811750"/>
                    <a:pt x="1538692" y="1773460"/>
                  </a:cubicBezTo>
                  <a:cubicBezTo>
                    <a:pt x="1653659" y="1747647"/>
                    <a:pt x="1761863" y="1699355"/>
                    <a:pt x="1869019" y="1650016"/>
                  </a:cubicBezTo>
                  <a:cubicBezTo>
                    <a:pt x="1956744" y="1609630"/>
                    <a:pt x="2044279" y="1568291"/>
                    <a:pt x="2124670" y="1515047"/>
                  </a:cubicBezTo>
                  <a:cubicBezTo>
                    <a:pt x="2208204" y="1459706"/>
                    <a:pt x="2282976" y="1391222"/>
                    <a:pt x="2334410" y="1305401"/>
                  </a:cubicBezTo>
                  <a:cubicBezTo>
                    <a:pt x="2401181" y="1194054"/>
                    <a:pt x="2423565" y="1063276"/>
                    <a:pt x="2430232" y="933164"/>
                  </a:cubicBezTo>
                  <a:cubicBezTo>
                    <a:pt x="2436423" y="812864"/>
                    <a:pt x="2428517" y="692277"/>
                    <a:pt x="2430232" y="571786"/>
                  </a:cubicBezTo>
                  <a:cubicBezTo>
                    <a:pt x="2431470" y="486251"/>
                    <a:pt x="2438233" y="400907"/>
                    <a:pt x="2445472" y="315659"/>
                  </a:cubicBezTo>
                  <a:cubicBezTo>
                    <a:pt x="2454426" y="210217"/>
                    <a:pt x="2463284" y="104680"/>
                    <a:pt x="2478714" y="0"/>
                  </a:cubicBezTo>
                </a:path>
              </a:pathLst>
            </a:custGeom>
            <a:noFill/>
            <a:ln w="9525" cap="rnd">
              <a:solidFill>
                <a:schemeClr val="accent2">
                  <a:alpha val="35000"/>
                </a:schemeClr>
              </a:solidFill>
              <a:prstDash val="lgDash"/>
              <a:round/>
            </a:ln>
          </p:spPr>
          <p:txBody>
            <a:bodyPr rtlCol="0" anchor="ctr"/>
            <a:lstStyle/>
            <a:p>
              <a:endParaRPr lang="en-US"/>
            </a:p>
          </p:txBody>
        </p:sp>
        <p:sp>
          <p:nvSpPr>
            <p:cNvPr id="43" name="Freeform: Shape 42">
              <a:extLst>
                <a:ext uri="{FF2B5EF4-FFF2-40B4-BE49-F238E27FC236}">
                  <a16:creationId xmlns:a16="http://schemas.microsoft.com/office/drawing/2014/main" id="{F97C916B-9ECC-4507-BB37-8E8EC90DE0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7274" y="1582560"/>
              <a:ext cx="4133888" cy="5301373"/>
            </a:xfrm>
            <a:custGeom>
              <a:avLst/>
              <a:gdLst>
                <a:gd name="connsiteX0" fmla="*/ 2302193 w 2302192"/>
                <a:gd name="connsiteY0" fmla="*/ 2952373 h 2952373"/>
                <a:gd name="connsiteX1" fmla="*/ 2022729 w 2302192"/>
                <a:gd name="connsiteY1" fmla="*/ 2442309 h 2952373"/>
                <a:gd name="connsiteX2" fmla="*/ 1834039 w 2302192"/>
                <a:gd name="connsiteY2" fmla="*/ 1937199 h 2952373"/>
                <a:gd name="connsiteX3" fmla="*/ 1789748 w 2302192"/>
                <a:gd name="connsiteY3" fmla="*/ 1609063 h 2952373"/>
                <a:gd name="connsiteX4" fmla="*/ 1870139 w 2302192"/>
                <a:gd name="connsiteY4" fmla="*/ 1183962 h 2952373"/>
                <a:gd name="connsiteX5" fmla="*/ 2021110 w 2302192"/>
                <a:gd name="connsiteY5" fmla="*/ 743621 h 2952373"/>
                <a:gd name="connsiteX6" fmla="*/ 2010061 w 2302192"/>
                <a:gd name="connsiteY6" fmla="*/ 342047 h 2952373"/>
                <a:gd name="connsiteX7" fmla="*/ 1867376 w 2302192"/>
                <a:gd name="connsiteY7" fmla="*/ 55440 h 2952373"/>
                <a:gd name="connsiteX8" fmla="*/ 1652683 w 2302192"/>
                <a:gd name="connsiteY8" fmla="*/ 2862 h 2952373"/>
                <a:gd name="connsiteX9" fmla="*/ 1295305 w 2302192"/>
                <a:gd name="connsiteY9" fmla="*/ 234129 h 2952373"/>
                <a:gd name="connsiteX10" fmla="*/ 812101 w 2302192"/>
                <a:gd name="connsiteY10" fmla="*/ 886401 h 2952373"/>
                <a:gd name="connsiteX11" fmla="*/ 668846 w 2302192"/>
                <a:gd name="connsiteY11" fmla="*/ 1126145 h 2952373"/>
                <a:gd name="connsiteX12" fmla="*/ 498443 w 2302192"/>
                <a:gd name="connsiteY12" fmla="*/ 1405799 h 2952373"/>
                <a:gd name="connsiteX13" fmla="*/ 355759 w 2302192"/>
                <a:gd name="connsiteY13" fmla="*/ 1634304 h 2952373"/>
                <a:gd name="connsiteX14" fmla="*/ 161449 w 2302192"/>
                <a:gd name="connsiteY14" fmla="*/ 1913576 h 2952373"/>
                <a:gd name="connsiteX15" fmla="*/ 0 w 2302192"/>
                <a:gd name="connsiteY15" fmla="*/ 2189802 h 2952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02192" h="2952373">
                  <a:moveTo>
                    <a:pt x="2302193" y="2952373"/>
                  </a:moveTo>
                  <a:cubicBezTo>
                    <a:pt x="2141125" y="2809308"/>
                    <a:pt x="2070068" y="2504603"/>
                    <a:pt x="2022729" y="2442309"/>
                  </a:cubicBezTo>
                  <a:cubicBezTo>
                    <a:pt x="1884140" y="2259810"/>
                    <a:pt x="1887760" y="2160274"/>
                    <a:pt x="1834039" y="1937199"/>
                  </a:cubicBezTo>
                  <a:cubicBezTo>
                    <a:pt x="1808131" y="1829376"/>
                    <a:pt x="1789367" y="1719838"/>
                    <a:pt x="1789748" y="1609063"/>
                  </a:cubicBezTo>
                  <a:cubicBezTo>
                    <a:pt x="1790224" y="1464092"/>
                    <a:pt x="1822418" y="1321122"/>
                    <a:pt x="1870139" y="1183962"/>
                  </a:cubicBezTo>
                  <a:cubicBezTo>
                    <a:pt x="1921288" y="1036896"/>
                    <a:pt x="1991868" y="896307"/>
                    <a:pt x="2021110" y="743621"/>
                  </a:cubicBezTo>
                  <a:cubicBezTo>
                    <a:pt x="2046637" y="610842"/>
                    <a:pt x="2036921" y="474730"/>
                    <a:pt x="2010061" y="342047"/>
                  </a:cubicBezTo>
                  <a:cubicBezTo>
                    <a:pt x="1988058" y="233367"/>
                    <a:pt x="1954340" y="122210"/>
                    <a:pt x="1867376" y="55440"/>
                  </a:cubicBezTo>
                  <a:cubicBezTo>
                    <a:pt x="1806512" y="8767"/>
                    <a:pt x="1728883" y="-7140"/>
                    <a:pt x="1652683" y="2862"/>
                  </a:cubicBezTo>
                  <a:cubicBezTo>
                    <a:pt x="1508474" y="21816"/>
                    <a:pt x="1395984" y="127068"/>
                    <a:pt x="1295305" y="234129"/>
                  </a:cubicBezTo>
                  <a:cubicBezTo>
                    <a:pt x="1109377" y="431772"/>
                    <a:pt x="953453" y="654657"/>
                    <a:pt x="812101" y="886401"/>
                  </a:cubicBezTo>
                  <a:cubicBezTo>
                    <a:pt x="763619" y="965934"/>
                    <a:pt x="716566" y="1046230"/>
                    <a:pt x="668846" y="1126145"/>
                  </a:cubicBezTo>
                  <a:cubicBezTo>
                    <a:pt x="612839" y="1219871"/>
                    <a:pt x="555308" y="1312644"/>
                    <a:pt x="498443" y="1405799"/>
                  </a:cubicBezTo>
                  <a:cubicBezTo>
                    <a:pt x="451676" y="1482475"/>
                    <a:pt x="405289" y="1559342"/>
                    <a:pt x="355759" y="1634304"/>
                  </a:cubicBezTo>
                  <a:cubicBezTo>
                    <a:pt x="293275" y="1728887"/>
                    <a:pt x="225362" y="1819946"/>
                    <a:pt x="161449" y="1913576"/>
                  </a:cubicBezTo>
                  <a:cubicBezTo>
                    <a:pt x="86487" y="2023495"/>
                    <a:pt x="0" y="2189802"/>
                    <a:pt x="0" y="2189802"/>
                  </a:cubicBezTo>
                </a:path>
              </a:pathLst>
            </a:custGeom>
            <a:noFill/>
            <a:ln w="9525" cap="rnd">
              <a:solidFill>
                <a:schemeClr val="accent2">
                  <a:alpha val="35000"/>
                </a:schemeClr>
              </a:solidFill>
              <a:prstDash val="lgDash"/>
              <a:round/>
            </a:ln>
          </p:spPr>
          <p:txBody>
            <a:bodyPr rtlCol="0" anchor="ctr"/>
            <a:lstStyle/>
            <a:p>
              <a:endParaRPr lang="en-US"/>
            </a:p>
          </p:txBody>
        </p:sp>
        <p:sp>
          <p:nvSpPr>
            <p:cNvPr id="44" name="Freeform: Shape 43">
              <a:extLst>
                <a:ext uri="{FF2B5EF4-FFF2-40B4-BE49-F238E27FC236}">
                  <a16:creationId xmlns:a16="http://schemas.microsoft.com/office/drawing/2014/main" id="{4A55BEC3-ED67-47A9-8B6C-1ADC789778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087"/>
              <a:ext cx="17103" cy="17103"/>
            </a:xfrm>
            <a:custGeom>
              <a:avLst/>
              <a:gdLst/>
              <a:ahLst/>
              <a:cxnLst/>
              <a:rect l="l" t="t" r="r" b="b"/>
              <a:pathLst>
                <a:path w="9525" h="9525"/>
              </a:pathLst>
            </a:custGeom>
            <a:noFill/>
            <a:ln w="9525" cap="rnd">
              <a:solidFill>
                <a:schemeClr val="accent2">
                  <a:alpha val="35000"/>
                </a:schemeClr>
              </a:solidFill>
              <a:prstDash val="lgDash"/>
              <a:round/>
            </a:ln>
          </p:spPr>
          <p:txBody>
            <a:bodyPr rtlCol="0" anchor="ctr"/>
            <a:lstStyle/>
            <a:p>
              <a:endParaRPr lang="en-US"/>
            </a:p>
          </p:txBody>
        </p:sp>
        <p:sp>
          <p:nvSpPr>
            <p:cNvPr id="45" name="Freeform: Shape 44">
              <a:extLst>
                <a:ext uri="{FF2B5EF4-FFF2-40B4-BE49-F238E27FC236}">
                  <a16:creationId xmlns:a16="http://schemas.microsoft.com/office/drawing/2014/main" id="{9455BA6E-D7A7-4CE3-8021-DAC5525E26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087"/>
              <a:ext cx="17103" cy="17103"/>
            </a:xfrm>
            <a:custGeom>
              <a:avLst/>
              <a:gdLst/>
              <a:ahLst/>
              <a:cxnLst/>
              <a:rect l="l" t="t" r="r" b="b"/>
              <a:pathLst>
                <a:path w="9525" h="9525"/>
              </a:pathLst>
            </a:custGeom>
            <a:noFill/>
            <a:ln w="9525" cap="rnd">
              <a:solidFill>
                <a:schemeClr val="accent2">
                  <a:alpha val="35000"/>
                </a:schemeClr>
              </a:solidFill>
              <a:prstDash val="lgDash"/>
              <a:round/>
            </a:ln>
          </p:spPr>
          <p:txBody>
            <a:bodyPr rtlCol="0" anchor="ctr"/>
            <a:lstStyle/>
            <a:p>
              <a:endParaRPr lang="en-US"/>
            </a:p>
          </p:txBody>
        </p:sp>
        <p:sp>
          <p:nvSpPr>
            <p:cNvPr id="46" name="Freeform: Shape 45">
              <a:extLst>
                <a:ext uri="{FF2B5EF4-FFF2-40B4-BE49-F238E27FC236}">
                  <a16:creationId xmlns:a16="http://schemas.microsoft.com/office/drawing/2014/main" id="{C1982F18-8AD7-4AC9-AA4E-DF02E42488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931" y="3518322"/>
              <a:ext cx="2880722" cy="3317378"/>
            </a:xfrm>
            <a:custGeom>
              <a:avLst/>
              <a:gdLst>
                <a:gd name="connsiteX0" fmla="*/ 1604296 w 1604295"/>
                <a:gd name="connsiteY0" fmla="*/ 1847472 h 1847472"/>
                <a:gd name="connsiteX1" fmla="*/ 1517809 w 1604295"/>
                <a:gd name="connsiteY1" fmla="*/ 1544292 h 1847472"/>
                <a:gd name="connsiteX2" fmla="*/ 1394841 w 1604295"/>
                <a:gd name="connsiteY2" fmla="*/ 1183771 h 1847472"/>
                <a:gd name="connsiteX3" fmla="*/ 1318355 w 1604295"/>
                <a:gd name="connsiteY3" fmla="*/ 695233 h 1847472"/>
                <a:gd name="connsiteX4" fmla="*/ 1359884 w 1604295"/>
                <a:gd name="connsiteY4" fmla="*/ 397863 h 1847472"/>
                <a:gd name="connsiteX5" fmla="*/ 1359884 w 1604295"/>
                <a:gd name="connsiteY5" fmla="*/ 236700 h 1847472"/>
                <a:gd name="connsiteX6" fmla="*/ 1351598 w 1604295"/>
                <a:gd name="connsiteY6" fmla="*/ 67250 h 1847472"/>
                <a:gd name="connsiteX7" fmla="*/ 1316641 w 1604295"/>
                <a:gd name="connsiteY7" fmla="*/ 10767 h 1847472"/>
                <a:gd name="connsiteX8" fmla="*/ 1195292 w 1604295"/>
                <a:gd name="connsiteY8" fmla="*/ 34008 h 1847472"/>
                <a:gd name="connsiteX9" fmla="*/ 1005745 w 1604295"/>
                <a:gd name="connsiteY9" fmla="*/ 254988 h 1847472"/>
                <a:gd name="connsiteX10" fmla="*/ 763048 w 1604295"/>
                <a:gd name="connsiteY10" fmla="*/ 587315 h 1847472"/>
                <a:gd name="connsiteX11" fmla="*/ 548640 w 1604295"/>
                <a:gd name="connsiteY11" fmla="*/ 861444 h 1847472"/>
                <a:gd name="connsiteX12" fmla="*/ 328803 w 1604295"/>
                <a:gd name="connsiteY12" fmla="*/ 1145480 h 1847472"/>
                <a:gd name="connsiteX13" fmla="*/ 0 w 1604295"/>
                <a:gd name="connsiteY13" fmla="*/ 1607157 h 1847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04295" h="1847472">
                  <a:moveTo>
                    <a:pt x="1604296" y="1847472"/>
                  </a:moveTo>
                  <a:cubicBezTo>
                    <a:pt x="1573721" y="1753270"/>
                    <a:pt x="1548479" y="1638399"/>
                    <a:pt x="1517809" y="1544292"/>
                  </a:cubicBezTo>
                  <a:cubicBezTo>
                    <a:pt x="1478471" y="1423515"/>
                    <a:pt x="1432846" y="1304929"/>
                    <a:pt x="1394841" y="1183771"/>
                  </a:cubicBezTo>
                  <a:cubicBezTo>
                    <a:pt x="1345025" y="1024893"/>
                    <a:pt x="1305497" y="860778"/>
                    <a:pt x="1318355" y="695233"/>
                  </a:cubicBezTo>
                  <a:cubicBezTo>
                    <a:pt x="1326071" y="595316"/>
                    <a:pt x="1353312" y="497780"/>
                    <a:pt x="1359884" y="397863"/>
                  </a:cubicBezTo>
                  <a:cubicBezTo>
                    <a:pt x="1363409" y="344237"/>
                    <a:pt x="1359503" y="290421"/>
                    <a:pt x="1359884" y="236700"/>
                  </a:cubicBezTo>
                  <a:cubicBezTo>
                    <a:pt x="1360265" y="179740"/>
                    <a:pt x="1366076" y="122114"/>
                    <a:pt x="1351598" y="67250"/>
                  </a:cubicBezTo>
                  <a:cubicBezTo>
                    <a:pt x="1345692" y="44866"/>
                    <a:pt x="1335691" y="23530"/>
                    <a:pt x="1316641" y="10767"/>
                  </a:cubicBezTo>
                  <a:cubicBezTo>
                    <a:pt x="1279874" y="-13998"/>
                    <a:pt x="1233202" y="8290"/>
                    <a:pt x="1195292" y="34008"/>
                  </a:cubicBezTo>
                  <a:cubicBezTo>
                    <a:pt x="1114330" y="89062"/>
                    <a:pt x="1060990" y="173644"/>
                    <a:pt x="1005745" y="254988"/>
                  </a:cubicBezTo>
                  <a:cubicBezTo>
                    <a:pt x="928688" y="368526"/>
                    <a:pt x="847058" y="478825"/>
                    <a:pt x="763048" y="587315"/>
                  </a:cubicBezTo>
                  <a:cubicBezTo>
                    <a:pt x="691991" y="679041"/>
                    <a:pt x="621697" y="771338"/>
                    <a:pt x="548640" y="861444"/>
                  </a:cubicBezTo>
                  <a:cubicBezTo>
                    <a:pt x="425672" y="1012987"/>
                    <a:pt x="453866" y="995747"/>
                    <a:pt x="328803" y="1145480"/>
                  </a:cubicBezTo>
                  <a:cubicBezTo>
                    <a:pt x="294418" y="1186628"/>
                    <a:pt x="21146" y="1558103"/>
                    <a:pt x="0" y="1607157"/>
                  </a:cubicBezTo>
                </a:path>
              </a:pathLst>
            </a:custGeom>
            <a:noFill/>
            <a:ln w="9525" cap="rnd">
              <a:solidFill>
                <a:schemeClr val="accent2">
                  <a:alpha val="35000"/>
                </a:schemeClr>
              </a:solidFill>
              <a:prstDash val="lgDash"/>
              <a:round/>
            </a:ln>
          </p:spPr>
          <p:txBody>
            <a:bodyPr rtlCol="0" anchor="ctr"/>
            <a:lstStyle/>
            <a:p>
              <a:endParaRPr lang="en-US"/>
            </a:p>
          </p:txBody>
        </p:sp>
        <p:sp>
          <p:nvSpPr>
            <p:cNvPr id="47" name="Freeform: Shape 46">
              <a:extLst>
                <a:ext uri="{FF2B5EF4-FFF2-40B4-BE49-F238E27FC236}">
                  <a16:creationId xmlns:a16="http://schemas.microsoft.com/office/drawing/2014/main" id="{1DF022E9-BB42-4B40-8D21-526490319C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69" y="2957679"/>
              <a:ext cx="2196245" cy="3010367"/>
            </a:xfrm>
            <a:custGeom>
              <a:avLst/>
              <a:gdLst>
                <a:gd name="connsiteX0" fmla="*/ 1223105 w 1223105"/>
                <a:gd name="connsiteY0" fmla="*/ 0 h 1676495"/>
                <a:gd name="connsiteX1" fmla="*/ 1000792 w 1223105"/>
                <a:gd name="connsiteY1" fmla="*/ 254794 h 1676495"/>
                <a:gd name="connsiteX2" fmla="*/ 744760 w 1223105"/>
                <a:gd name="connsiteY2" fmla="*/ 651891 h 1676495"/>
                <a:gd name="connsiteX3" fmla="*/ 345758 w 1223105"/>
                <a:gd name="connsiteY3" fmla="*/ 1231773 h 1676495"/>
                <a:gd name="connsiteX4" fmla="*/ 0 w 1223105"/>
                <a:gd name="connsiteY4" fmla="*/ 1676495 h 16764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3105" h="1676495">
                  <a:moveTo>
                    <a:pt x="1223105" y="0"/>
                  </a:moveTo>
                  <a:cubicBezTo>
                    <a:pt x="1136523" y="72771"/>
                    <a:pt x="1066324" y="162401"/>
                    <a:pt x="1000792" y="254794"/>
                  </a:cubicBezTo>
                  <a:cubicBezTo>
                    <a:pt x="909733" y="383286"/>
                    <a:pt x="827723" y="517970"/>
                    <a:pt x="744760" y="651891"/>
                  </a:cubicBezTo>
                  <a:cubicBezTo>
                    <a:pt x="621030" y="851726"/>
                    <a:pt x="497777" y="1052608"/>
                    <a:pt x="345758" y="1231773"/>
                  </a:cubicBezTo>
                  <a:cubicBezTo>
                    <a:pt x="248888" y="1345978"/>
                    <a:pt x="61722" y="1540764"/>
                    <a:pt x="0" y="1676495"/>
                  </a:cubicBezTo>
                </a:path>
              </a:pathLst>
            </a:custGeom>
            <a:noFill/>
            <a:ln w="9525" cap="rnd">
              <a:solidFill>
                <a:schemeClr val="accent2">
                  <a:alpha val="35000"/>
                </a:schemeClr>
              </a:solidFill>
              <a:prstDash val="lgDash"/>
              <a:round/>
            </a:ln>
          </p:spPr>
          <p:txBody>
            <a:bodyPr rtlCol="0" anchor="ctr"/>
            <a:lstStyle/>
            <a:p>
              <a:endParaRPr lang="en-US"/>
            </a:p>
          </p:txBody>
        </p:sp>
        <p:sp>
          <p:nvSpPr>
            <p:cNvPr id="48" name="Freeform: Shape 47">
              <a:extLst>
                <a:ext uri="{FF2B5EF4-FFF2-40B4-BE49-F238E27FC236}">
                  <a16:creationId xmlns:a16="http://schemas.microsoft.com/office/drawing/2014/main" id="{320A41D9-190B-4ECE-9AAF-326AFB1F7D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34043" y="2855696"/>
              <a:ext cx="1200999" cy="3994030"/>
            </a:xfrm>
            <a:custGeom>
              <a:avLst/>
              <a:gdLst>
                <a:gd name="connsiteX0" fmla="*/ 668846 w 668845"/>
                <a:gd name="connsiteY0" fmla="*/ 2224305 h 2224304"/>
                <a:gd name="connsiteX1" fmla="*/ 486918 w 668845"/>
                <a:gd name="connsiteY1" fmla="*/ 1944365 h 2224304"/>
                <a:gd name="connsiteX2" fmla="*/ 376809 w 668845"/>
                <a:gd name="connsiteY2" fmla="*/ 1659663 h 2224304"/>
                <a:gd name="connsiteX3" fmla="*/ 319373 w 668845"/>
                <a:gd name="connsiteY3" fmla="*/ 1425157 h 2224304"/>
                <a:gd name="connsiteX4" fmla="*/ 264319 w 668845"/>
                <a:gd name="connsiteY4" fmla="*/ 1130834 h 2224304"/>
                <a:gd name="connsiteX5" fmla="*/ 278702 w 668845"/>
                <a:gd name="connsiteY5" fmla="*/ 882041 h 2224304"/>
                <a:gd name="connsiteX6" fmla="*/ 302609 w 668845"/>
                <a:gd name="connsiteY6" fmla="*/ 736118 h 2224304"/>
                <a:gd name="connsiteX7" fmla="*/ 360045 w 668845"/>
                <a:gd name="connsiteY7" fmla="*/ 444177 h 2224304"/>
                <a:gd name="connsiteX8" fmla="*/ 386334 w 668845"/>
                <a:gd name="connsiteY8" fmla="*/ 233675 h 2224304"/>
                <a:gd name="connsiteX9" fmla="*/ 0 w 668845"/>
                <a:gd name="connsiteY9" fmla="*/ 56795 h 222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8845" h="2224304">
                  <a:moveTo>
                    <a:pt x="668846" y="2224305"/>
                  </a:moveTo>
                  <a:cubicBezTo>
                    <a:pt x="599218" y="2137151"/>
                    <a:pt x="537210" y="2043996"/>
                    <a:pt x="486918" y="1944365"/>
                  </a:cubicBezTo>
                  <a:cubicBezTo>
                    <a:pt x="441008" y="1853306"/>
                    <a:pt x="404717" y="1757770"/>
                    <a:pt x="376809" y="1659663"/>
                  </a:cubicBezTo>
                  <a:cubicBezTo>
                    <a:pt x="354806" y="1582224"/>
                    <a:pt x="337757" y="1503548"/>
                    <a:pt x="319373" y="1425157"/>
                  </a:cubicBezTo>
                  <a:cubicBezTo>
                    <a:pt x="296418" y="1327811"/>
                    <a:pt x="270510" y="1230657"/>
                    <a:pt x="264319" y="1130834"/>
                  </a:cubicBezTo>
                  <a:cubicBezTo>
                    <a:pt x="259080" y="1047681"/>
                    <a:pt x="266891" y="964528"/>
                    <a:pt x="278702" y="882041"/>
                  </a:cubicBezTo>
                  <a:cubicBezTo>
                    <a:pt x="285655" y="833274"/>
                    <a:pt x="293751" y="784601"/>
                    <a:pt x="302609" y="736118"/>
                  </a:cubicBezTo>
                  <a:cubicBezTo>
                    <a:pt x="320516" y="638582"/>
                    <a:pt x="339471" y="541237"/>
                    <a:pt x="360045" y="444177"/>
                  </a:cubicBezTo>
                  <a:cubicBezTo>
                    <a:pt x="374809" y="374549"/>
                    <a:pt x="389763" y="304541"/>
                    <a:pt x="386334" y="233675"/>
                  </a:cubicBezTo>
                  <a:cubicBezTo>
                    <a:pt x="383191" y="168809"/>
                    <a:pt x="391287" y="-120751"/>
                    <a:pt x="0" y="56795"/>
                  </a:cubicBezTo>
                </a:path>
              </a:pathLst>
            </a:custGeom>
            <a:noFill/>
            <a:ln w="9525" cap="rnd">
              <a:solidFill>
                <a:schemeClr val="accent2">
                  <a:alpha val="35000"/>
                </a:schemeClr>
              </a:solidFill>
              <a:prstDash val="lgDash"/>
              <a:round/>
            </a:ln>
          </p:spPr>
          <p:txBody>
            <a:bodyPr rtlCol="0" anchor="ctr"/>
            <a:lstStyle/>
            <a:p>
              <a:endParaRPr lang="en-US"/>
            </a:p>
          </p:txBody>
        </p:sp>
        <p:sp>
          <p:nvSpPr>
            <p:cNvPr id="49" name="Freeform: Shape 48">
              <a:extLst>
                <a:ext uri="{FF2B5EF4-FFF2-40B4-BE49-F238E27FC236}">
                  <a16:creationId xmlns:a16="http://schemas.microsoft.com/office/drawing/2014/main" id="{AD210F1D-9ADF-414C-A17C-AB79923C7E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17437" y="5668418"/>
              <a:ext cx="1982111" cy="1181308"/>
            </a:xfrm>
            <a:custGeom>
              <a:avLst/>
              <a:gdLst>
                <a:gd name="connsiteX0" fmla="*/ 1103852 w 1103852"/>
                <a:gd name="connsiteY0" fmla="*/ 657879 h 657879"/>
                <a:gd name="connsiteX1" fmla="*/ 883063 w 1103852"/>
                <a:gd name="connsiteY1" fmla="*/ 177724 h 657879"/>
                <a:gd name="connsiteX2" fmla="*/ 678085 w 1103852"/>
                <a:gd name="connsiteY2" fmla="*/ 17132 h 657879"/>
                <a:gd name="connsiteX3" fmla="*/ 461962 w 1103852"/>
                <a:gd name="connsiteY3" fmla="*/ 17132 h 657879"/>
                <a:gd name="connsiteX4" fmla="*/ 136398 w 1103852"/>
                <a:gd name="connsiteY4" fmla="*/ 267735 h 657879"/>
                <a:gd name="connsiteX5" fmla="*/ 0 w 1103852"/>
                <a:gd name="connsiteY5" fmla="*/ 650830 h 657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3852" h="657879">
                  <a:moveTo>
                    <a:pt x="1103852" y="657879"/>
                  </a:moveTo>
                  <a:cubicBezTo>
                    <a:pt x="1071563" y="576250"/>
                    <a:pt x="937546" y="246494"/>
                    <a:pt x="883063" y="177724"/>
                  </a:cubicBezTo>
                  <a:cubicBezTo>
                    <a:pt x="828104" y="108382"/>
                    <a:pt x="761238" y="46279"/>
                    <a:pt x="678085" y="17132"/>
                  </a:cubicBezTo>
                  <a:cubicBezTo>
                    <a:pt x="608171" y="-7347"/>
                    <a:pt x="533210" y="-4013"/>
                    <a:pt x="461962" y="17132"/>
                  </a:cubicBezTo>
                  <a:cubicBezTo>
                    <a:pt x="326898" y="57137"/>
                    <a:pt x="214027" y="150101"/>
                    <a:pt x="136398" y="267735"/>
                  </a:cubicBezTo>
                  <a:cubicBezTo>
                    <a:pt x="86773" y="343078"/>
                    <a:pt x="16764" y="562153"/>
                    <a:pt x="0" y="650830"/>
                  </a:cubicBezTo>
                </a:path>
              </a:pathLst>
            </a:custGeom>
            <a:noFill/>
            <a:ln w="9525" cap="rnd">
              <a:solidFill>
                <a:schemeClr val="accent2">
                  <a:alpha val="35000"/>
                </a:schemeClr>
              </a:solidFill>
              <a:prstDash val="lgDash"/>
              <a:round/>
            </a:ln>
          </p:spPr>
          <p:txBody>
            <a:bodyPr rtlCol="0" anchor="ctr"/>
            <a:lstStyle/>
            <a:p>
              <a:endParaRPr lang="en-US"/>
            </a:p>
          </p:txBody>
        </p:sp>
        <p:sp>
          <p:nvSpPr>
            <p:cNvPr id="50" name="Freeform: Shape 49">
              <a:extLst>
                <a:ext uri="{FF2B5EF4-FFF2-40B4-BE49-F238E27FC236}">
                  <a16:creationId xmlns:a16="http://schemas.microsoft.com/office/drawing/2014/main" id="{BE86BDC4-2999-4C29-B7FC-1C0BD5FF43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7103" y="25817"/>
              <a:ext cx="2282549" cy="5138883"/>
            </a:xfrm>
            <a:custGeom>
              <a:avLst/>
              <a:gdLst>
                <a:gd name="connsiteX0" fmla="*/ 0 w 1271168"/>
                <a:gd name="connsiteY0" fmla="*/ 2861882 h 2861881"/>
                <a:gd name="connsiteX1" fmla="*/ 115157 w 1271168"/>
                <a:gd name="connsiteY1" fmla="*/ 2685002 h 2861881"/>
                <a:gd name="connsiteX2" fmla="*/ 277178 w 1271168"/>
                <a:gd name="connsiteY2" fmla="*/ 2461070 h 2861881"/>
                <a:gd name="connsiteX3" fmla="*/ 421958 w 1271168"/>
                <a:gd name="connsiteY3" fmla="*/ 2209514 h 2861881"/>
                <a:gd name="connsiteX4" fmla="*/ 690848 w 1271168"/>
                <a:gd name="connsiteY4" fmla="*/ 1751267 h 2861881"/>
                <a:gd name="connsiteX5" fmla="*/ 830580 w 1271168"/>
                <a:gd name="connsiteY5" fmla="*/ 1451039 h 2861881"/>
                <a:gd name="connsiteX6" fmla="*/ 917067 w 1271168"/>
                <a:gd name="connsiteY6" fmla="*/ 1276541 h 2861881"/>
                <a:gd name="connsiteX7" fmla="*/ 1114901 w 1271168"/>
                <a:gd name="connsiteY7" fmla="*/ 965835 h 2861881"/>
                <a:gd name="connsiteX8" fmla="*/ 1204627 w 1271168"/>
                <a:gd name="connsiteY8" fmla="*/ 819626 h 2861881"/>
                <a:gd name="connsiteX9" fmla="*/ 1271111 w 1271168"/>
                <a:gd name="connsiteY9" fmla="*/ 585311 h 2861881"/>
                <a:gd name="connsiteX10" fmla="*/ 1128141 w 1271168"/>
                <a:gd name="connsiteY10" fmla="*/ 292894 h 2861881"/>
                <a:gd name="connsiteX11" fmla="*/ 882110 w 1271168"/>
                <a:gd name="connsiteY11" fmla="*/ 135065 h 2861881"/>
                <a:gd name="connsiteX12" fmla="*/ 574929 w 1271168"/>
                <a:gd name="connsiteY12" fmla="*/ 0 h 2861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71168" h="2861881">
                  <a:moveTo>
                    <a:pt x="0" y="2861882"/>
                  </a:moveTo>
                  <a:cubicBezTo>
                    <a:pt x="0" y="2861882"/>
                    <a:pt x="67151" y="2751201"/>
                    <a:pt x="115157" y="2685002"/>
                  </a:cubicBezTo>
                  <a:cubicBezTo>
                    <a:pt x="169259" y="2610326"/>
                    <a:pt x="226981" y="2538317"/>
                    <a:pt x="277178" y="2461070"/>
                  </a:cubicBezTo>
                  <a:cubicBezTo>
                    <a:pt x="329946" y="2379917"/>
                    <a:pt x="374142" y="2293715"/>
                    <a:pt x="421958" y="2209514"/>
                  </a:cubicBezTo>
                  <a:cubicBezTo>
                    <a:pt x="509492" y="2055495"/>
                    <a:pt x="609695" y="1908715"/>
                    <a:pt x="690848" y="1751267"/>
                  </a:cubicBezTo>
                  <a:cubicBezTo>
                    <a:pt x="741426" y="1653159"/>
                    <a:pt x="784670" y="1551432"/>
                    <a:pt x="830580" y="1451039"/>
                  </a:cubicBezTo>
                  <a:cubicBezTo>
                    <a:pt x="857631" y="1391984"/>
                    <a:pt x="885635" y="1333405"/>
                    <a:pt x="917067" y="1276541"/>
                  </a:cubicBezTo>
                  <a:cubicBezTo>
                    <a:pt x="976408" y="1169003"/>
                    <a:pt x="1046417" y="1067848"/>
                    <a:pt x="1114901" y="965835"/>
                  </a:cubicBezTo>
                  <a:cubicBezTo>
                    <a:pt x="1146810" y="918305"/>
                    <a:pt x="1177671" y="870109"/>
                    <a:pt x="1204627" y="819626"/>
                  </a:cubicBezTo>
                  <a:cubicBezTo>
                    <a:pt x="1243679" y="746665"/>
                    <a:pt x="1272635" y="667703"/>
                    <a:pt x="1271111" y="585311"/>
                  </a:cubicBezTo>
                  <a:cubicBezTo>
                    <a:pt x="1269111" y="473012"/>
                    <a:pt x="1209485" y="371284"/>
                    <a:pt x="1128141" y="292894"/>
                  </a:cubicBezTo>
                  <a:cubicBezTo>
                    <a:pt x="1057561" y="224790"/>
                    <a:pt x="971836" y="175260"/>
                    <a:pt x="882110" y="135065"/>
                  </a:cubicBezTo>
                  <a:cubicBezTo>
                    <a:pt x="779907" y="89249"/>
                    <a:pt x="672560" y="54673"/>
                    <a:pt x="574929" y="0"/>
                  </a:cubicBezTo>
                </a:path>
              </a:pathLst>
            </a:custGeom>
            <a:noFill/>
            <a:ln w="9525" cap="rnd">
              <a:solidFill>
                <a:schemeClr val="accent2">
                  <a:alpha val="35000"/>
                </a:schemeClr>
              </a:solidFill>
              <a:prstDash val="lgDash"/>
              <a:round/>
            </a:ln>
          </p:spPr>
          <p:txBody>
            <a:bodyPr rtlCol="0" anchor="ctr"/>
            <a:lstStyle/>
            <a:p>
              <a:endParaRPr lang="en-US"/>
            </a:p>
          </p:txBody>
        </p:sp>
        <p:sp>
          <p:nvSpPr>
            <p:cNvPr id="51" name="Freeform: Shape 50">
              <a:extLst>
                <a:ext uri="{FF2B5EF4-FFF2-40B4-BE49-F238E27FC236}">
                  <a16:creationId xmlns:a16="http://schemas.microsoft.com/office/drawing/2014/main" id="{0B516199-FDCE-4EE0-B33C-E2F1CC575F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7103" y="53524"/>
              <a:ext cx="1650357" cy="4733534"/>
            </a:xfrm>
            <a:custGeom>
              <a:avLst/>
              <a:gdLst>
                <a:gd name="connsiteX0" fmla="*/ 0 w 919096"/>
                <a:gd name="connsiteY0" fmla="*/ 2636139 h 2636139"/>
                <a:gd name="connsiteX1" fmla="*/ 274415 w 919096"/>
                <a:gd name="connsiteY1" fmla="*/ 2218277 h 2636139"/>
                <a:gd name="connsiteX2" fmla="*/ 607981 w 919096"/>
                <a:gd name="connsiteY2" fmla="*/ 1655921 h 2636139"/>
                <a:gd name="connsiteX3" fmla="*/ 792290 w 919096"/>
                <a:gd name="connsiteY3" fmla="*/ 1163003 h 2636139"/>
                <a:gd name="connsiteX4" fmla="*/ 914400 w 919096"/>
                <a:gd name="connsiteY4" fmla="*/ 808863 h 2636139"/>
                <a:gd name="connsiteX5" fmla="*/ 847344 w 919096"/>
                <a:gd name="connsiteY5" fmla="*/ 516922 h 2636139"/>
                <a:gd name="connsiteX6" fmla="*/ 610362 w 919096"/>
                <a:gd name="connsiteY6" fmla="*/ 366141 h 2636139"/>
                <a:gd name="connsiteX7" fmla="*/ 361379 w 919096"/>
                <a:gd name="connsiteY7" fmla="*/ 222599 h 2636139"/>
                <a:gd name="connsiteX8" fmla="*/ 67056 w 919096"/>
                <a:gd name="connsiteY8" fmla="*/ 0 h 2636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9096" h="2636139">
                  <a:moveTo>
                    <a:pt x="0" y="2636139"/>
                  </a:moveTo>
                  <a:cubicBezTo>
                    <a:pt x="0" y="2636139"/>
                    <a:pt x="162020" y="2392394"/>
                    <a:pt x="274415" y="2218277"/>
                  </a:cubicBezTo>
                  <a:cubicBezTo>
                    <a:pt x="392906" y="2034730"/>
                    <a:pt x="518732" y="1854994"/>
                    <a:pt x="607981" y="1655921"/>
                  </a:cubicBezTo>
                  <a:cubicBezTo>
                    <a:pt x="679799" y="1495806"/>
                    <a:pt x="726091" y="1325594"/>
                    <a:pt x="792290" y="1163003"/>
                  </a:cubicBezTo>
                  <a:cubicBezTo>
                    <a:pt x="839724" y="1046607"/>
                    <a:pt x="897922" y="933164"/>
                    <a:pt x="914400" y="808863"/>
                  </a:cubicBezTo>
                  <a:cubicBezTo>
                    <a:pt x="928116" y="705326"/>
                    <a:pt x="913543" y="596932"/>
                    <a:pt x="847344" y="516922"/>
                  </a:cubicBezTo>
                  <a:cubicBezTo>
                    <a:pt x="786956" y="444056"/>
                    <a:pt x="696087" y="407956"/>
                    <a:pt x="610362" y="366141"/>
                  </a:cubicBezTo>
                  <a:cubicBezTo>
                    <a:pt x="524161" y="324136"/>
                    <a:pt x="442722" y="273272"/>
                    <a:pt x="361379" y="222599"/>
                  </a:cubicBezTo>
                  <a:cubicBezTo>
                    <a:pt x="245459" y="150400"/>
                    <a:pt x="126968" y="121348"/>
                    <a:pt x="67056" y="0"/>
                  </a:cubicBezTo>
                </a:path>
              </a:pathLst>
            </a:custGeom>
            <a:noFill/>
            <a:ln w="9525" cap="rnd">
              <a:solidFill>
                <a:schemeClr val="accent2">
                  <a:alpha val="35000"/>
                </a:schemeClr>
              </a:solidFill>
              <a:prstDash val="lgDash"/>
              <a:round/>
            </a:ln>
          </p:spPr>
          <p:txBody>
            <a:bodyPr rtlCol="0" anchor="ctr"/>
            <a:lstStyle/>
            <a:p>
              <a:endParaRPr lang="en-US"/>
            </a:p>
          </p:txBody>
        </p:sp>
        <p:sp>
          <p:nvSpPr>
            <p:cNvPr id="52" name="Freeform: Shape 51">
              <a:extLst>
                <a:ext uri="{FF2B5EF4-FFF2-40B4-BE49-F238E27FC236}">
                  <a16:creationId xmlns:a16="http://schemas.microsoft.com/office/drawing/2014/main" id="{90977889-42DF-485A-AD50-8AA766DBF3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7103" y="379002"/>
              <a:ext cx="1123546" cy="4116271"/>
            </a:xfrm>
            <a:custGeom>
              <a:avLst/>
              <a:gdLst>
                <a:gd name="connsiteX0" fmla="*/ 0 w 625711"/>
                <a:gd name="connsiteY0" fmla="*/ 2292382 h 2292381"/>
                <a:gd name="connsiteX1" fmla="*/ 181070 w 625711"/>
                <a:gd name="connsiteY1" fmla="*/ 2019967 h 2292381"/>
                <a:gd name="connsiteX2" fmla="*/ 385000 w 625711"/>
                <a:gd name="connsiteY2" fmla="*/ 1640967 h 2292381"/>
                <a:gd name="connsiteX3" fmla="*/ 514255 w 625711"/>
                <a:gd name="connsiteY3" fmla="*/ 1376839 h 2292381"/>
                <a:gd name="connsiteX4" fmla="*/ 606171 w 625711"/>
                <a:gd name="connsiteY4" fmla="*/ 1015079 h 2292381"/>
                <a:gd name="connsiteX5" fmla="*/ 606171 w 625711"/>
                <a:gd name="connsiteY5" fmla="*/ 673418 h 2292381"/>
                <a:gd name="connsiteX6" fmla="*/ 485489 w 625711"/>
                <a:gd name="connsiteY6" fmla="*/ 475297 h 2292381"/>
                <a:gd name="connsiteX7" fmla="*/ 313182 w 625711"/>
                <a:gd name="connsiteY7" fmla="*/ 328898 h 2292381"/>
                <a:gd name="connsiteX8" fmla="*/ 173831 w 625711"/>
                <a:gd name="connsiteY8" fmla="*/ 189643 h 2292381"/>
                <a:gd name="connsiteX9" fmla="*/ 0 w 625711"/>
                <a:gd name="connsiteY9" fmla="*/ 0 h 2292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5711" h="2292381">
                  <a:moveTo>
                    <a:pt x="0" y="2292382"/>
                  </a:moveTo>
                  <a:cubicBezTo>
                    <a:pt x="0" y="2292382"/>
                    <a:pt x="110776" y="2140363"/>
                    <a:pt x="181070" y="2019967"/>
                  </a:cubicBezTo>
                  <a:cubicBezTo>
                    <a:pt x="253460" y="1896047"/>
                    <a:pt x="318325" y="1768031"/>
                    <a:pt x="385000" y="1640967"/>
                  </a:cubicBezTo>
                  <a:cubicBezTo>
                    <a:pt x="430625" y="1554099"/>
                    <a:pt x="478536" y="1468184"/>
                    <a:pt x="514255" y="1376839"/>
                  </a:cubicBezTo>
                  <a:cubicBezTo>
                    <a:pt x="559689" y="1260634"/>
                    <a:pt x="585788" y="1138333"/>
                    <a:pt x="606171" y="1015079"/>
                  </a:cubicBezTo>
                  <a:cubicBezTo>
                    <a:pt x="625031" y="900779"/>
                    <a:pt x="638556" y="784003"/>
                    <a:pt x="606171" y="673418"/>
                  </a:cubicBezTo>
                  <a:cubicBezTo>
                    <a:pt x="584168" y="598075"/>
                    <a:pt x="540258" y="531590"/>
                    <a:pt x="485489" y="475297"/>
                  </a:cubicBezTo>
                  <a:cubicBezTo>
                    <a:pt x="432911" y="421195"/>
                    <a:pt x="369475" y="379095"/>
                    <a:pt x="313182" y="328898"/>
                  </a:cubicBezTo>
                  <a:cubicBezTo>
                    <a:pt x="264128" y="285179"/>
                    <a:pt x="219361" y="237077"/>
                    <a:pt x="173831" y="189643"/>
                  </a:cubicBezTo>
                  <a:cubicBezTo>
                    <a:pt x="109347" y="122111"/>
                    <a:pt x="0" y="0"/>
                    <a:pt x="0" y="0"/>
                  </a:cubicBezTo>
                </a:path>
              </a:pathLst>
            </a:custGeom>
            <a:noFill/>
            <a:ln w="9525" cap="rnd">
              <a:solidFill>
                <a:schemeClr val="accent2">
                  <a:alpha val="35000"/>
                </a:schemeClr>
              </a:solidFill>
              <a:prstDash val="lgDash"/>
              <a:round/>
            </a:ln>
          </p:spPr>
          <p:txBody>
            <a:bodyPr rtlCol="0" anchor="ctr"/>
            <a:lstStyle/>
            <a:p>
              <a:endParaRPr lang="en-US"/>
            </a:p>
          </p:txBody>
        </p:sp>
        <p:sp>
          <p:nvSpPr>
            <p:cNvPr id="53" name="Freeform: Shape 52">
              <a:extLst>
                <a:ext uri="{FF2B5EF4-FFF2-40B4-BE49-F238E27FC236}">
                  <a16:creationId xmlns:a16="http://schemas.microsoft.com/office/drawing/2014/main" id="{E5E58B9D-EEFE-4A2A-B6C8-E2FEC0E995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7103" y="798206"/>
              <a:ext cx="756945" cy="3350210"/>
            </a:xfrm>
            <a:custGeom>
              <a:avLst/>
              <a:gdLst>
                <a:gd name="connsiteX0" fmla="*/ 0 w 421548"/>
                <a:gd name="connsiteY0" fmla="*/ 0 h 1865756"/>
                <a:gd name="connsiteX1" fmla="*/ 258699 w 421548"/>
                <a:gd name="connsiteY1" fmla="*/ 330803 h 1865756"/>
                <a:gd name="connsiteX2" fmla="*/ 408051 w 421548"/>
                <a:gd name="connsiteY2" fmla="*/ 617887 h 1865756"/>
                <a:gd name="connsiteX3" fmla="*/ 408051 w 421548"/>
                <a:gd name="connsiteY3" fmla="*/ 910781 h 1865756"/>
                <a:gd name="connsiteX4" fmla="*/ 336233 w 421548"/>
                <a:gd name="connsiteY4" fmla="*/ 1269683 h 1865756"/>
                <a:gd name="connsiteX5" fmla="*/ 186881 w 421548"/>
                <a:gd name="connsiteY5" fmla="*/ 1582674 h 1865756"/>
                <a:gd name="connsiteX6" fmla="*/ 0 w 421548"/>
                <a:gd name="connsiteY6" fmla="*/ 1865757 h 1865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1548" h="1865756">
                  <a:moveTo>
                    <a:pt x="0" y="0"/>
                  </a:moveTo>
                  <a:cubicBezTo>
                    <a:pt x="0" y="0"/>
                    <a:pt x="155734" y="188309"/>
                    <a:pt x="258699" y="330803"/>
                  </a:cubicBezTo>
                  <a:cubicBezTo>
                    <a:pt x="322517" y="419100"/>
                    <a:pt x="383096" y="512255"/>
                    <a:pt x="408051" y="617887"/>
                  </a:cubicBezTo>
                  <a:cubicBezTo>
                    <a:pt x="430625" y="713613"/>
                    <a:pt x="420815" y="812768"/>
                    <a:pt x="408051" y="910781"/>
                  </a:cubicBezTo>
                  <a:cubicBezTo>
                    <a:pt x="392240" y="1032129"/>
                    <a:pt x="376142" y="1154049"/>
                    <a:pt x="336233" y="1269683"/>
                  </a:cubicBezTo>
                  <a:cubicBezTo>
                    <a:pt x="298418" y="1379125"/>
                    <a:pt x="246412" y="1483138"/>
                    <a:pt x="186881" y="1582674"/>
                  </a:cubicBezTo>
                  <a:cubicBezTo>
                    <a:pt x="122777" y="1689640"/>
                    <a:pt x="0" y="1865757"/>
                    <a:pt x="0" y="1865757"/>
                  </a:cubicBezTo>
                </a:path>
              </a:pathLst>
            </a:custGeom>
            <a:noFill/>
            <a:ln w="9525" cap="rnd">
              <a:solidFill>
                <a:schemeClr val="accent2">
                  <a:alpha val="35000"/>
                </a:schemeClr>
              </a:solidFill>
              <a:prstDash val="lgDash"/>
              <a:round/>
            </a:ln>
          </p:spPr>
          <p:txBody>
            <a:bodyPr rtlCol="0" anchor="ctr"/>
            <a:lstStyle/>
            <a:p>
              <a:endParaRPr lang="en-US"/>
            </a:p>
          </p:txBody>
        </p:sp>
        <p:sp>
          <p:nvSpPr>
            <p:cNvPr id="54" name="Freeform: Shape 53">
              <a:extLst>
                <a:ext uri="{FF2B5EF4-FFF2-40B4-BE49-F238E27FC236}">
                  <a16:creationId xmlns:a16="http://schemas.microsoft.com/office/drawing/2014/main" id="{6E222EF5-289A-4258-B83D-D12632FCC7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7103" y="1247513"/>
              <a:ext cx="515229" cy="2438941"/>
            </a:xfrm>
            <a:custGeom>
              <a:avLst/>
              <a:gdLst>
                <a:gd name="connsiteX0" fmla="*/ 11621 w 286935"/>
                <a:gd name="connsiteY0" fmla="*/ 1358265 h 1358264"/>
                <a:gd name="connsiteX1" fmla="*/ 163830 w 286935"/>
                <a:gd name="connsiteY1" fmla="*/ 1157287 h 1358264"/>
                <a:gd name="connsiteX2" fmla="*/ 258604 w 286935"/>
                <a:gd name="connsiteY2" fmla="*/ 858679 h 1358264"/>
                <a:gd name="connsiteX3" fmla="*/ 284417 w 286935"/>
                <a:gd name="connsiteY3" fmla="*/ 577310 h 1358264"/>
                <a:gd name="connsiteX4" fmla="*/ 215456 w 286935"/>
                <a:gd name="connsiteY4" fmla="*/ 330422 h 1358264"/>
                <a:gd name="connsiteX5" fmla="*/ 0 w 286935"/>
                <a:gd name="connsiteY5" fmla="*/ 0 h 1358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6935" h="1358264">
                  <a:moveTo>
                    <a:pt x="11621" y="1358265"/>
                  </a:moveTo>
                  <a:cubicBezTo>
                    <a:pt x="11621" y="1358265"/>
                    <a:pt x="104299" y="1269016"/>
                    <a:pt x="163830" y="1157287"/>
                  </a:cubicBezTo>
                  <a:cubicBezTo>
                    <a:pt x="213074" y="1064800"/>
                    <a:pt x="237458" y="961453"/>
                    <a:pt x="258604" y="858679"/>
                  </a:cubicBezTo>
                  <a:cubicBezTo>
                    <a:pt x="277749" y="765905"/>
                    <a:pt x="293180" y="671512"/>
                    <a:pt x="284417" y="577310"/>
                  </a:cubicBezTo>
                  <a:cubicBezTo>
                    <a:pt x="276511" y="491680"/>
                    <a:pt x="250412" y="409099"/>
                    <a:pt x="215456" y="330422"/>
                  </a:cubicBezTo>
                  <a:cubicBezTo>
                    <a:pt x="153353" y="190405"/>
                    <a:pt x="0" y="0"/>
                    <a:pt x="0" y="0"/>
                  </a:cubicBezTo>
                </a:path>
              </a:pathLst>
            </a:custGeom>
            <a:noFill/>
            <a:ln w="9525" cap="rnd">
              <a:solidFill>
                <a:schemeClr val="accent2">
                  <a:alpha val="35000"/>
                </a:schemeClr>
              </a:solidFill>
              <a:prstDash val="lgDash"/>
              <a:round/>
            </a:ln>
          </p:spPr>
          <p:txBody>
            <a:bodyPr rtlCol="0" anchor="ctr"/>
            <a:lstStyle/>
            <a:p>
              <a:endParaRPr lang="en-US"/>
            </a:p>
          </p:txBody>
        </p:sp>
        <p:sp>
          <p:nvSpPr>
            <p:cNvPr id="55" name="Freeform: Shape 54">
              <a:extLst>
                <a:ext uri="{FF2B5EF4-FFF2-40B4-BE49-F238E27FC236}">
                  <a16:creationId xmlns:a16="http://schemas.microsoft.com/office/drawing/2014/main" id="{30F7805C-EAB3-456D-8438-881EB6A858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7103" y="1752232"/>
              <a:ext cx="300409" cy="1599679"/>
            </a:xfrm>
            <a:custGeom>
              <a:avLst/>
              <a:gdLst>
                <a:gd name="connsiteX0" fmla="*/ 0 w 167300"/>
                <a:gd name="connsiteY0" fmla="*/ 0 h 890873"/>
                <a:gd name="connsiteX1" fmla="*/ 143732 w 167300"/>
                <a:gd name="connsiteY1" fmla="*/ 233077 h 890873"/>
                <a:gd name="connsiteX2" fmla="*/ 160973 w 167300"/>
                <a:gd name="connsiteY2" fmla="*/ 482822 h 890873"/>
                <a:gd name="connsiteX3" fmla="*/ 0 w 167300"/>
                <a:gd name="connsiteY3" fmla="*/ 890873 h 890873"/>
              </a:gdLst>
              <a:ahLst/>
              <a:cxnLst>
                <a:cxn ang="0">
                  <a:pos x="connsiteX0" y="connsiteY0"/>
                </a:cxn>
                <a:cxn ang="0">
                  <a:pos x="connsiteX1" y="connsiteY1"/>
                </a:cxn>
                <a:cxn ang="0">
                  <a:pos x="connsiteX2" y="connsiteY2"/>
                </a:cxn>
                <a:cxn ang="0">
                  <a:pos x="connsiteX3" y="connsiteY3"/>
                </a:cxn>
              </a:cxnLst>
              <a:rect l="l" t="t" r="r" b="b"/>
              <a:pathLst>
                <a:path w="167300" h="890873">
                  <a:moveTo>
                    <a:pt x="0" y="0"/>
                  </a:moveTo>
                  <a:cubicBezTo>
                    <a:pt x="0" y="0"/>
                    <a:pt x="110585" y="127254"/>
                    <a:pt x="143732" y="233077"/>
                  </a:cubicBezTo>
                  <a:cubicBezTo>
                    <a:pt x="168974" y="313563"/>
                    <a:pt x="172593" y="399098"/>
                    <a:pt x="160973" y="482822"/>
                  </a:cubicBezTo>
                  <a:cubicBezTo>
                    <a:pt x="136970" y="655892"/>
                    <a:pt x="0" y="890873"/>
                    <a:pt x="0" y="890873"/>
                  </a:cubicBezTo>
                </a:path>
              </a:pathLst>
            </a:custGeom>
            <a:noFill/>
            <a:ln w="9525" cap="rnd">
              <a:solidFill>
                <a:schemeClr val="accent2">
                  <a:alpha val="35000"/>
                </a:schemeClr>
              </a:solidFill>
              <a:prstDash val="lgDash"/>
              <a:round/>
            </a:ln>
          </p:spPr>
          <p:txBody>
            <a:bodyPr rtlCol="0" anchor="ctr"/>
            <a:lstStyle/>
            <a:p>
              <a:endParaRPr lang="en-US"/>
            </a:p>
          </p:txBody>
        </p:sp>
        <p:sp>
          <p:nvSpPr>
            <p:cNvPr id="56" name="Freeform: Shape 55">
              <a:extLst>
                <a:ext uri="{FF2B5EF4-FFF2-40B4-BE49-F238E27FC236}">
                  <a16:creationId xmlns:a16="http://schemas.microsoft.com/office/drawing/2014/main" id="{5983AD33-ADA4-45F1-9B3D-D6506B6231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131253" y="14016"/>
              <a:ext cx="5523537" cy="3012568"/>
            </a:xfrm>
            <a:custGeom>
              <a:avLst/>
              <a:gdLst>
                <a:gd name="connsiteX0" fmla="*/ 3076099 w 3076098"/>
                <a:gd name="connsiteY0" fmla="*/ 12287 h 1677721"/>
                <a:gd name="connsiteX1" fmla="*/ 3054287 w 3076098"/>
                <a:gd name="connsiteY1" fmla="*/ 609029 h 1677721"/>
                <a:gd name="connsiteX2" fmla="*/ 3054287 w 3076098"/>
                <a:gd name="connsiteY2" fmla="*/ 824770 h 1677721"/>
                <a:gd name="connsiteX3" fmla="*/ 3002375 w 3076098"/>
                <a:gd name="connsiteY3" fmla="*/ 1158240 h 1677721"/>
                <a:gd name="connsiteX4" fmla="*/ 2945797 w 3076098"/>
                <a:gd name="connsiteY4" fmla="*/ 1277112 h 1677721"/>
                <a:gd name="connsiteX5" fmla="*/ 2706815 w 3076098"/>
                <a:gd name="connsiteY5" fmla="*/ 1492853 h 1677721"/>
                <a:gd name="connsiteX6" fmla="*/ 2451735 w 3076098"/>
                <a:gd name="connsiteY6" fmla="*/ 1618583 h 1677721"/>
                <a:gd name="connsiteX7" fmla="*/ 2128457 w 3076098"/>
                <a:gd name="connsiteY7" fmla="*/ 1677448 h 1677721"/>
                <a:gd name="connsiteX8" fmla="*/ 1672495 w 3076098"/>
                <a:gd name="connsiteY8" fmla="*/ 1505522 h 1677721"/>
                <a:gd name="connsiteX9" fmla="*/ 1445038 w 3076098"/>
                <a:gd name="connsiteY9" fmla="*/ 1230916 h 1677721"/>
                <a:gd name="connsiteX10" fmla="*/ 1381506 w 3076098"/>
                <a:gd name="connsiteY10" fmla="*/ 1044035 h 1677721"/>
                <a:gd name="connsiteX11" fmla="*/ 1260253 w 3076098"/>
                <a:gd name="connsiteY11" fmla="*/ 837533 h 1677721"/>
                <a:gd name="connsiteX12" fmla="*/ 1108520 w 3076098"/>
                <a:gd name="connsiteY12" fmla="*/ 772954 h 1677721"/>
                <a:gd name="connsiteX13" fmla="*/ 955358 w 3076098"/>
                <a:gd name="connsiteY13" fmla="*/ 751427 h 1677721"/>
                <a:gd name="connsiteX14" fmla="*/ 763810 w 3076098"/>
                <a:gd name="connsiteY14" fmla="*/ 764762 h 1677721"/>
                <a:gd name="connsiteX15" fmla="*/ 651224 w 3076098"/>
                <a:gd name="connsiteY15" fmla="*/ 728186 h 1677721"/>
                <a:gd name="connsiteX16" fmla="*/ 510730 w 3076098"/>
                <a:gd name="connsiteY16" fmla="*/ 587788 h 1677721"/>
                <a:gd name="connsiteX17" fmla="*/ 323183 w 3076098"/>
                <a:gd name="connsiteY17" fmla="*/ 353187 h 1677721"/>
                <a:gd name="connsiteX18" fmla="*/ 0 w 3076098"/>
                <a:gd name="connsiteY18" fmla="*/ 0 h 1677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076098" h="1677721">
                  <a:moveTo>
                    <a:pt x="3076099" y="12287"/>
                  </a:moveTo>
                  <a:cubicBezTo>
                    <a:pt x="3069336" y="183071"/>
                    <a:pt x="3053525" y="438150"/>
                    <a:pt x="3054287" y="609029"/>
                  </a:cubicBezTo>
                  <a:cubicBezTo>
                    <a:pt x="3054572" y="680942"/>
                    <a:pt x="3056477" y="752856"/>
                    <a:pt x="3054287" y="824770"/>
                  </a:cubicBezTo>
                  <a:cubicBezTo>
                    <a:pt x="3050858" y="937832"/>
                    <a:pt x="3038285" y="1051084"/>
                    <a:pt x="3002375" y="1158240"/>
                  </a:cubicBezTo>
                  <a:cubicBezTo>
                    <a:pt x="2988374" y="1200055"/>
                    <a:pt x="2969895" y="1240155"/>
                    <a:pt x="2945797" y="1277112"/>
                  </a:cubicBezTo>
                  <a:cubicBezTo>
                    <a:pt x="2886742" y="1367885"/>
                    <a:pt x="2798636" y="1434846"/>
                    <a:pt x="2706815" y="1492853"/>
                  </a:cubicBezTo>
                  <a:cubicBezTo>
                    <a:pt x="2626424" y="1543717"/>
                    <a:pt x="2541080" y="1586103"/>
                    <a:pt x="2451735" y="1618583"/>
                  </a:cubicBezTo>
                  <a:cubicBezTo>
                    <a:pt x="2347817" y="1656398"/>
                    <a:pt x="2238851" y="1680591"/>
                    <a:pt x="2128457" y="1677448"/>
                  </a:cubicBezTo>
                  <a:cubicBezTo>
                    <a:pt x="1962436" y="1672781"/>
                    <a:pt x="1804702" y="1606677"/>
                    <a:pt x="1672495" y="1505522"/>
                  </a:cubicBezTo>
                  <a:cubicBezTo>
                    <a:pt x="1576483" y="1432084"/>
                    <a:pt x="1493520" y="1341501"/>
                    <a:pt x="1445038" y="1230916"/>
                  </a:cubicBezTo>
                  <a:cubicBezTo>
                    <a:pt x="1418653" y="1170623"/>
                    <a:pt x="1401794" y="1106710"/>
                    <a:pt x="1381506" y="1044035"/>
                  </a:cubicBezTo>
                  <a:cubicBezTo>
                    <a:pt x="1356360" y="966026"/>
                    <a:pt x="1324261" y="887730"/>
                    <a:pt x="1260253" y="837533"/>
                  </a:cubicBezTo>
                  <a:cubicBezTo>
                    <a:pt x="1216628" y="803243"/>
                    <a:pt x="1162717" y="786194"/>
                    <a:pt x="1108520" y="772954"/>
                  </a:cubicBezTo>
                  <a:cubicBezTo>
                    <a:pt x="1058228" y="760667"/>
                    <a:pt x="1007078" y="750570"/>
                    <a:pt x="955358" y="751427"/>
                  </a:cubicBezTo>
                  <a:cubicBezTo>
                    <a:pt x="891064" y="752475"/>
                    <a:pt x="827818" y="770001"/>
                    <a:pt x="763810" y="764762"/>
                  </a:cubicBezTo>
                  <a:cubicBezTo>
                    <a:pt x="723995" y="761524"/>
                    <a:pt x="685514" y="748760"/>
                    <a:pt x="651224" y="728186"/>
                  </a:cubicBezTo>
                  <a:cubicBezTo>
                    <a:pt x="594074" y="693896"/>
                    <a:pt x="552545" y="639985"/>
                    <a:pt x="510730" y="587788"/>
                  </a:cubicBezTo>
                  <a:cubicBezTo>
                    <a:pt x="448151" y="509683"/>
                    <a:pt x="384524" y="432245"/>
                    <a:pt x="323183" y="353187"/>
                  </a:cubicBezTo>
                  <a:cubicBezTo>
                    <a:pt x="246221" y="253937"/>
                    <a:pt x="94202" y="82868"/>
                    <a:pt x="0" y="0"/>
                  </a:cubicBezTo>
                </a:path>
              </a:pathLst>
            </a:custGeom>
            <a:noFill/>
            <a:ln w="9525" cap="rnd">
              <a:solidFill>
                <a:schemeClr val="accent2">
                  <a:alpha val="35000"/>
                </a:schemeClr>
              </a:solidFill>
              <a:prstDash val="lgDash"/>
              <a:round/>
            </a:ln>
          </p:spPr>
          <p:txBody>
            <a:bodyPr rtlCol="0" anchor="ctr"/>
            <a:lstStyle/>
            <a:p>
              <a:endParaRPr lang="en-US"/>
            </a:p>
          </p:txBody>
        </p:sp>
        <p:sp>
          <p:nvSpPr>
            <p:cNvPr id="57" name="Freeform: Shape 56">
              <a:extLst>
                <a:ext uri="{FF2B5EF4-FFF2-40B4-BE49-F238E27FC236}">
                  <a16:creationId xmlns:a16="http://schemas.microsoft.com/office/drawing/2014/main" id="{DFDFF4B0-571B-4024-BE54-B11D022B88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87455" y="75587"/>
              <a:ext cx="4681672" cy="2637228"/>
            </a:xfrm>
            <a:custGeom>
              <a:avLst/>
              <a:gdLst>
                <a:gd name="connsiteX0" fmla="*/ 2568321 w 2607257"/>
                <a:gd name="connsiteY0" fmla="*/ 18002 h 1468691"/>
                <a:gd name="connsiteX1" fmla="*/ 2590609 w 2607257"/>
                <a:gd name="connsiteY1" fmla="*/ 258509 h 1468691"/>
                <a:gd name="connsiteX2" fmla="*/ 2606802 w 2607257"/>
                <a:gd name="connsiteY2" fmla="*/ 563118 h 1468691"/>
                <a:gd name="connsiteX3" fmla="*/ 2587181 w 2607257"/>
                <a:gd name="connsiteY3" fmla="*/ 910400 h 1468691"/>
                <a:gd name="connsiteX4" fmla="*/ 2568702 w 2607257"/>
                <a:gd name="connsiteY4" fmla="*/ 1001554 h 1468691"/>
                <a:gd name="connsiteX5" fmla="*/ 2407063 w 2607257"/>
                <a:gd name="connsiteY5" fmla="*/ 1262348 h 1468691"/>
                <a:gd name="connsiteX6" fmla="*/ 2211896 w 2607257"/>
                <a:gd name="connsiteY6" fmla="*/ 1390078 h 1468691"/>
                <a:gd name="connsiteX7" fmla="*/ 1936623 w 2607257"/>
                <a:gd name="connsiteY7" fmla="*/ 1466660 h 1468691"/>
                <a:gd name="connsiteX8" fmla="*/ 1749933 w 2607257"/>
                <a:gd name="connsiteY8" fmla="*/ 1447514 h 1468691"/>
                <a:gd name="connsiteX9" fmla="*/ 1594295 w 2607257"/>
                <a:gd name="connsiteY9" fmla="*/ 1351788 h 1468691"/>
                <a:gd name="connsiteX10" fmla="*/ 1512951 w 2607257"/>
                <a:gd name="connsiteY10" fmla="*/ 1227392 h 1468691"/>
                <a:gd name="connsiteX11" fmla="*/ 1500949 w 2607257"/>
                <a:gd name="connsiteY11" fmla="*/ 992886 h 1468691"/>
                <a:gd name="connsiteX12" fmla="*/ 1541621 w 2607257"/>
                <a:gd name="connsiteY12" fmla="*/ 803910 h 1468691"/>
                <a:gd name="connsiteX13" fmla="*/ 1541621 w 2607257"/>
                <a:gd name="connsiteY13" fmla="*/ 665131 h 1468691"/>
                <a:gd name="connsiteX14" fmla="*/ 1429131 w 2607257"/>
                <a:gd name="connsiteY14" fmla="*/ 526352 h 1468691"/>
                <a:gd name="connsiteX15" fmla="*/ 1163383 w 2607257"/>
                <a:gd name="connsiteY15" fmla="*/ 449771 h 1468691"/>
                <a:gd name="connsiteX16" fmla="*/ 811530 w 2607257"/>
                <a:gd name="connsiteY16" fmla="*/ 406718 h 1468691"/>
                <a:gd name="connsiteX17" fmla="*/ 574548 w 2607257"/>
                <a:gd name="connsiteY17" fmla="*/ 354044 h 1468691"/>
                <a:gd name="connsiteX18" fmla="*/ 284893 w 2607257"/>
                <a:gd name="connsiteY18" fmla="*/ 224885 h 1468691"/>
                <a:gd name="connsiteX19" fmla="*/ 0 w 2607257"/>
                <a:gd name="connsiteY19" fmla="*/ 0 h 1468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07257" h="1468691">
                  <a:moveTo>
                    <a:pt x="2568321" y="18002"/>
                  </a:moveTo>
                  <a:cubicBezTo>
                    <a:pt x="2574989" y="70009"/>
                    <a:pt x="2587752" y="206121"/>
                    <a:pt x="2590609" y="258509"/>
                  </a:cubicBezTo>
                  <a:cubicBezTo>
                    <a:pt x="2596134" y="360045"/>
                    <a:pt x="2604707" y="461486"/>
                    <a:pt x="2606802" y="563118"/>
                  </a:cubicBezTo>
                  <a:cubicBezTo>
                    <a:pt x="2609088" y="679228"/>
                    <a:pt x="2602802" y="795338"/>
                    <a:pt x="2587181" y="910400"/>
                  </a:cubicBezTo>
                  <a:cubicBezTo>
                    <a:pt x="2582990" y="941165"/>
                    <a:pt x="2577274" y="971645"/>
                    <a:pt x="2568702" y="1001554"/>
                  </a:cubicBezTo>
                  <a:cubicBezTo>
                    <a:pt x="2540222" y="1101471"/>
                    <a:pt x="2482501" y="1190816"/>
                    <a:pt x="2407063" y="1262348"/>
                  </a:cubicBezTo>
                  <a:cubicBezTo>
                    <a:pt x="2350294" y="1316165"/>
                    <a:pt x="2283047" y="1357313"/>
                    <a:pt x="2211896" y="1390078"/>
                  </a:cubicBezTo>
                  <a:cubicBezTo>
                    <a:pt x="2124742" y="1430179"/>
                    <a:pt x="2032159" y="1458754"/>
                    <a:pt x="1936623" y="1466660"/>
                  </a:cubicBezTo>
                  <a:cubicBezTo>
                    <a:pt x="1873567" y="1471898"/>
                    <a:pt x="1809845" y="1467517"/>
                    <a:pt x="1749933" y="1447514"/>
                  </a:cubicBezTo>
                  <a:cubicBezTo>
                    <a:pt x="1691449" y="1428083"/>
                    <a:pt x="1638109" y="1395222"/>
                    <a:pt x="1594295" y="1351788"/>
                  </a:cubicBezTo>
                  <a:cubicBezTo>
                    <a:pt x="1558576" y="1316450"/>
                    <a:pt x="1530001" y="1274540"/>
                    <a:pt x="1512951" y="1227392"/>
                  </a:cubicBezTo>
                  <a:cubicBezTo>
                    <a:pt x="1485900" y="1152811"/>
                    <a:pt x="1487519" y="1071467"/>
                    <a:pt x="1500949" y="992886"/>
                  </a:cubicBezTo>
                  <a:cubicBezTo>
                    <a:pt x="1511808" y="929354"/>
                    <a:pt x="1529810" y="867251"/>
                    <a:pt x="1541621" y="803910"/>
                  </a:cubicBezTo>
                  <a:cubicBezTo>
                    <a:pt x="1550194" y="757714"/>
                    <a:pt x="1554194" y="710279"/>
                    <a:pt x="1541621" y="665131"/>
                  </a:cubicBezTo>
                  <a:cubicBezTo>
                    <a:pt x="1525143" y="605981"/>
                    <a:pt x="1481233" y="559403"/>
                    <a:pt x="1429131" y="526352"/>
                  </a:cubicBezTo>
                  <a:cubicBezTo>
                    <a:pt x="1350455" y="476536"/>
                    <a:pt x="1256157" y="461772"/>
                    <a:pt x="1163383" y="449771"/>
                  </a:cubicBezTo>
                  <a:cubicBezTo>
                    <a:pt x="1046131" y="434626"/>
                    <a:pt x="928306" y="424720"/>
                    <a:pt x="811530" y="406718"/>
                  </a:cubicBezTo>
                  <a:cubicBezTo>
                    <a:pt x="731425" y="394335"/>
                    <a:pt x="652081" y="377571"/>
                    <a:pt x="574548" y="354044"/>
                  </a:cubicBezTo>
                  <a:cubicBezTo>
                    <a:pt x="472916" y="323279"/>
                    <a:pt x="375094" y="280702"/>
                    <a:pt x="284893" y="224885"/>
                  </a:cubicBezTo>
                  <a:cubicBezTo>
                    <a:pt x="181832" y="161068"/>
                    <a:pt x="90868" y="80296"/>
                    <a:pt x="0" y="0"/>
                  </a:cubicBezTo>
                </a:path>
              </a:pathLst>
            </a:custGeom>
            <a:noFill/>
            <a:ln w="9525" cap="rnd">
              <a:solidFill>
                <a:schemeClr val="accent2">
                  <a:alpha val="25000"/>
                </a:schemeClr>
              </a:solidFill>
              <a:prstDash val="lgDash"/>
              <a:round/>
            </a:ln>
          </p:spPr>
          <p:txBody>
            <a:bodyPr rtlCol="0" anchor="ctr"/>
            <a:lstStyle/>
            <a:p>
              <a:endParaRPr lang="en-US"/>
            </a:p>
          </p:txBody>
        </p:sp>
        <p:sp>
          <p:nvSpPr>
            <p:cNvPr id="58" name="Freeform: Shape 57">
              <a:extLst>
                <a:ext uri="{FF2B5EF4-FFF2-40B4-BE49-F238E27FC236}">
                  <a16:creationId xmlns:a16="http://schemas.microsoft.com/office/drawing/2014/main" id="{1AAFCF65-2460-413A-ACF0-C1FC44DE64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10305" y="31802"/>
              <a:ext cx="3763077" cy="2110194"/>
            </a:xfrm>
            <a:custGeom>
              <a:avLst/>
              <a:gdLst>
                <a:gd name="connsiteX0" fmla="*/ 1950434 w 2095685"/>
                <a:gd name="connsiteY0" fmla="*/ 0 h 1175182"/>
                <a:gd name="connsiteX1" fmla="*/ 2077307 w 2095685"/>
                <a:gd name="connsiteY1" fmla="*/ 479108 h 1175182"/>
                <a:gd name="connsiteX2" fmla="*/ 2089309 w 2095685"/>
                <a:gd name="connsiteY2" fmla="*/ 826008 h 1175182"/>
                <a:gd name="connsiteX3" fmla="*/ 1987582 w 2095685"/>
                <a:gd name="connsiteY3" fmla="*/ 1101185 h 1175182"/>
                <a:gd name="connsiteX4" fmla="*/ 1818037 w 2095685"/>
                <a:gd name="connsiteY4" fmla="*/ 1173004 h 1175182"/>
                <a:gd name="connsiteX5" fmla="*/ 1694402 w 2095685"/>
                <a:gd name="connsiteY5" fmla="*/ 1157097 h 1175182"/>
                <a:gd name="connsiteX6" fmla="*/ 1594676 w 2095685"/>
                <a:gd name="connsiteY6" fmla="*/ 1013555 h 1175182"/>
                <a:gd name="connsiteX7" fmla="*/ 1664494 w 2095685"/>
                <a:gd name="connsiteY7" fmla="*/ 790289 h 1175182"/>
                <a:gd name="connsiteX8" fmla="*/ 1684401 w 2095685"/>
                <a:gd name="connsiteY8" fmla="*/ 527114 h 1175182"/>
                <a:gd name="connsiteX9" fmla="*/ 1550765 w 2095685"/>
                <a:gd name="connsiteY9" fmla="*/ 343662 h 1175182"/>
                <a:gd name="connsiteX10" fmla="*/ 1315402 w 2095685"/>
                <a:gd name="connsiteY10" fmla="*/ 265938 h 1175182"/>
                <a:gd name="connsiteX11" fmla="*/ 876586 w 2095685"/>
                <a:gd name="connsiteY11" fmla="*/ 200120 h 1175182"/>
                <a:gd name="connsiteX12" fmla="*/ 591312 w 2095685"/>
                <a:gd name="connsiteY12" fmla="*/ 186119 h 1175182"/>
                <a:gd name="connsiteX13" fmla="*/ 0 w 2095685"/>
                <a:gd name="connsiteY13" fmla="*/ 16669 h 1175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95685" h="1175182">
                  <a:moveTo>
                    <a:pt x="1950434" y="0"/>
                  </a:moveTo>
                  <a:cubicBezTo>
                    <a:pt x="1973485" y="77629"/>
                    <a:pt x="2063115" y="399383"/>
                    <a:pt x="2077307" y="479108"/>
                  </a:cubicBezTo>
                  <a:cubicBezTo>
                    <a:pt x="2097786" y="593693"/>
                    <a:pt x="2100167" y="710089"/>
                    <a:pt x="2089309" y="826008"/>
                  </a:cubicBezTo>
                  <a:cubicBezTo>
                    <a:pt x="2079784" y="927545"/>
                    <a:pt x="2061401" y="1032891"/>
                    <a:pt x="1987582" y="1101185"/>
                  </a:cubicBezTo>
                  <a:cubicBezTo>
                    <a:pt x="1941481" y="1143762"/>
                    <a:pt x="1880616" y="1165670"/>
                    <a:pt x="1818037" y="1173004"/>
                  </a:cubicBezTo>
                  <a:cubicBezTo>
                    <a:pt x="1775746" y="1177957"/>
                    <a:pt x="1732693" y="1175195"/>
                    <a:pt x="1694402" y="1157097"/>
                  </a:cubicBezTo>
                  <a:cubicBezTo>
                    <a:pt x="1638110" y="1130427"/>
                    <a:pt x="1600295" y="1075373"/>
                    <a:pt x="1594676" y="1013555"/>
                  </a:cubicBezTo>
                  <a:cubicBezTo>
                    <a:pt x="1587532" y="934879"/>
                    <a:pt x="1635633" y="864870"/>
                    <a:pt x="1664494" y="790289"/>
                  </a:cubicBezTo>
                  <a:cubicBezTo>
                    <a:pt x="1696974" y="706279"/>
                    <a:pt x="1708594" y="613791"/>
                    <a:pt x="1684401" y="527114"/>
                  </a:cubicBezTo>
                  <a:cubicBezTo>
                    <a:pt x="1663351" y="451580"/>
                    <a:pt x="1616488" y="386620"/>
                    <a:pt x="1550765" y="343662"/>
                  </a:cubicBezTo>
                  <a:cubicBezTo>
                    <a:pt x="1480947" y="298133"/>
                    <a:pt x="1397508" y="282131"/>
                    <a:pt x="1315402" y="265938"/>
                  </a:cubicBezTo>
                  <a:cubicBezTo>
                    <a:pt x="1170051" y="237173"/>
                    <a:pt x="1024128" y="212027"/>
                    <a:pt x="876586" y="200120"/>
                  </a:cubicBezTo>
                  <a:cubicBezTo>
                    <a:pt x="781717" y="192500"/>
                    <a:pt x="686276" y="193643"/>
                    <a:pt x="591312" y="186119"/>
                  </a:cubicBezTo>
                  <a:cubicBezTo>
                    <a:pt x="465296" y="176213"/>
                    <a:pt x="160211" y="193453"/>
                    <a:pt x="0" y="16669"/>
                  </a:cubicBezTo>
                </a:path>
              </a:pathLst>
            </a:custGeom>
            <a:noFill/>
            <a:ln w="9525" cap="rnd">
              <a:solidFill>
                <a:schemeClr val="accent2">
                  <a:alpha val="25000"/>
                </a:schemeClr>
              </a:solidFill>
              <a:prstDash val="lgDash"/>
              <a:round/>
            </a:ln>
          </p:spPr>
          <p:txBody>
            <a:bodyPr rtlCol="0" anchor="ctr"/>
            <a:lstStyle/>
            <a:p>
              <a:endParaRPr lang="en-US"/>
            </a:p>
          </p:txBody>
        </p:sp>
      </p:grpSp>
      <p:grpSp>
        <p:nvGrpSpPr>
          <p:cNvPr id="60" name="Bottom Right">
            <a:extLst>
              <a:ext uri="{FF2B5EF4-FFF2-40B4-BE49-F238E27FC236}">
                <a16:creationId xmlns:a16="http://schemas.microsoft.com/office/drawing/2014/main" id="{2FD3C428-0CD4-4982-9FCB-A1DA31DAB72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980400" y="3276601"/>
            <a:ext cx="4211600" cy="3581399"/>
            <a:chOff x="7980400" y="3276601"/>
            <a:chExt cx="4211600" cy="3581399"/>
          </a:xfrm>
        </p:grpSpPr>
        <p:sp>
          <p:nvSpPr>
            <p:cNvPr id="61" name="Freeform: Shape 60">
              <a:extLst>
                <a:ext uri="{FF2B5EF4-FFF2-40B4-BE49-F238E27FC236}">
                  <a16:creationId xmlns:a16="http://schemas.microsoft.com/office/drawing/2014/main" id="{D926B860-509A-462C-939D-1228807419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439256" y="6178637"/>
              <a:ext cx="1482102" cy="67936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lumMod val="65000"/>
                    <a:lumOff val="35000"/>
                  </a:schemeClr>
                </a:solidFill>
                <a:latin typeface="AvenirNext LT Pro Medium" panose="020B0504020202020204" pitchFamily="34" charset="0"/>
              </a:endParaRPr>
            </a:p>
          </p:txBody>
        </p:sp>
        <p:grpSp>
          <p:nvGrpSpPr>
            <p:cNvPr id="62" name="Graphic 157">
              <a:extLst>
                <a:ext uri="{FF2B5EF4-FFF2-40B4-BE49-F238E27FC236}">
                  <a16:creationId xmlns:a16="http://schemas.microsoft.com/office/drawing/2014/main" id="{E8DA9A1C-0C32-4D32-B495-C7AFE9BD2290}"/>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8662740" y="3276601"/>
              <a:ext cx="3529260" cy="3581398"/>
              <a:chOff x="4114800" y="1423987"/>
              <a:chExt cx="3961542" cy="4007547"/>
            </a:xfrm>
            <a:noFill/>
          </p:grpSpPr>
          <p:sp>
            <p:nvSpPr>
              <p:cNvPr id="64" name="Freeform: Shape 63">
                <a:extLst>
                  <a:ext uri="{FF2B5EF4-FFF2-40B4-BE49-F238E27FC236}">
                    <a16:creationId xmlns:a16="http://schemas.microsoft.com/office/drawing/2014/main" id="{3B2027C5-4FDA-4FA3-AE84-FCDB27EA19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35000"/>
                  </a:schemeClr>
                </a:solidFill>
                <a:prstDash val="lgDash"/>
                <a:round/>
              </a:ln>
            </p:spPr>
            <p:txBody>
              <a:bodyPr rtlCol="0" anchor="ctr"/>
              <a:lstStyle/>
              <a:p>
                <a:endParaRPr lang="en-US"/>
              </a:p>
            </p:txBody>
          </p:sp>
          <p:sp>
            <p:nvSpPr>
              <p:cNvPr id="65" name="Freeform: Shape 64">
                <a:extLst>
                  <a:ext uri="{FF2B5EF4-FFF2-40B4-BE49-F238E27FC236}">
                    <a16:creationId xmlns:a16="http://schemas.microsoft.com/office/drawing/2014/main" id="{FD5FFE10-65B2-4214-AAB1-C642EC1EA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35000"/>
                  </a:schemeClr>
                </a:solidFill>
                <a:prstDash val="lgDash"/>
                <a:round/>
              </a:ln>
            </p:spPr>
            <p:txBody>
              <a:bodyPr rtlCol="0" anchor="ctr"/>
              <a:lstStyle/>
              <a:p>
                <a:endParaRPr lang="en-US"/>
              </a:p>
            </p:txBody>
          </p:sp>
          <p:sp>
            <p:nvSpPr>
              <p:cNvPr id="66" name="Freeform: Shape 65">
                <a:extLst>
                  <a:ext uri="{FF2B5EF4-FFF2-40B4-BE49-F238E27FC236}">
                    <a16:creationId xmlns:a16="http://schemas.microsoft.com/office/drawing/2014/main" id="{3F092169-0764-4241-A73B-244F103AC6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rtlCol="0" anchor="ctr"/>
              <a:lstStyle/>
              <a:p>
                <a:endParaRPr lang="en-US"/>
              </a:p>
            </p:txBody>
          </p:sp>
          <p:sp>
            <p:nvSpPr>
              <p:cNvPr id="67" name="Freeform: Shape 66">
                <a:extLst>
                  <a:ext uri="{FF2B5EF4-FFF2-40B4-BE49-F238E27FC236}">
                    <a16:creationId xmlns:a16="http://schemas.microsoft.com/office/drawing/2014/main" id="{8B2323AE-8E74-4F8F-8E7D-B28A29562B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rtlCol="0" anchor="ctr"/>
              <a:lstStyle/>
              <a:p>
                <a:endParaRPr lang="en-US"/>
              </a:p>
            </p:txBody>
          </p:sp>
          <p:sp>
            <p:nvSpPr>
              <p:cNvPr id="68" name="Freeform: Shape 67">
                <a:extLst>
                  <a:ext uri="{FF2B5EF4-FFF2-40B4-BE49-F238E27FC236}">
                    <a16:creationId xmlns:a16="http://schemas.microsoft.com/office/drawing/2014/main" id="{C2810E87-7FB1-4229-A073-8F7FCDA85A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35000"/>
                  </a:schemeClr>
                </a:solidFill>
                <a:prstDash val="lgDash"/>
                <a:round/>
              </a:ln>
            </p:spPr>
            <p:txBody>
              <a:bodyPr rtlCol="0" anchor="ctr"/>
              <a:lstStyle/>
              <a:p>
                <a:endParaRPr lang="en-US"/>
              </a:p>
            </p:txBody>
          </p:sp>
          <p:sp>
            <p:nvSpPr>
              <p:cNvPr id="69" name="Freeform: Shape 68">
                <a:extLst>
                  <a:ext uri="{FF2B5EF4-FFF2-40B4-BE49-F238E27FC236}">
                    <a16:creationId xmlns:a16="http://schemas.microsoft.com/office/drawing/2014/main" id="{812C3670-50A3-4FBC-B4CF-9AB9CEBD25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35000"/>
                  </a:schemeClr>
                </a:solidFill>
                <a:prstDash val="lgDash"/>
                <a:round/>
              </a:ln>
            </p:spPr>
            <p:txBody>
              <a:bodyPr rtlCol="0" anchor="ctr"/>
              <a:lstStyle/>
              <a:p>
                <a:endParaRPr lang="en-US"/>
              </a:p>
            </p:txBody>
          </p:sp>
          <p:sp>
            <p:nvSpPr>
              <p:cNvPr id="70" name="Freeform: Shape 69">
                <a:extLst>
                  <a:ext uri="{FF2B5EF4-FFF2-40B4-BE49-F238E27FC236}">
                    <a16:creationId xmlns:a16="http://schemas.microsoft.com/office/drawing/2014/main" id="{8370B855-82B3-40F2-ACC4-A1B51AF106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35000"/>
                  </a:schemeClr>
                </a:solidFill>
                <a:prstDash val="lgDash"/>
                <a:round/>
              </a:ln>
            </p:spPr>
            <p:txBody>
              <a:bodyPr rtlCol="0" anchor="ctr"/>
              <a:lstStyle/>
              <a:p>
                <a:endParaRPr lang="en-US"/>
              </a:p>
            </p:txBody>
          </p:sp>
        </p:grpSp>
        <p:sp>
          <p:nvSpPr>
            <p:cNvPr id="63" name="Freeform: Shape 62">
              <a:extLst>
                <a:ext uri="{FF2B5EF4-FFF2-40B4-BE49-F238E27FC236}">
                  <a16:creationId xmlns:a16="http://schemas.microsoft.com/office/drawing/2014/main" id="{B2C32237-68B1-4203-BA12-AEAC01EC1A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 name="Title 2">
            <a:extLst>
              <a:ext uri="{FF2B5EF4-FFF2-40B4-BE49-F238E27FC236}">
                <a16:creationId xmlns:a16="http://schemas.microsoft.com/office/drawing/2014/main" id="{1BF2F6B8-B847-4FC8-BD90-4BFBA85351F2}"/>
              </a:ext>
            </a:extLst>
          </p:cNvPr>
          <p:cNvSpPr>
            <a:spLocks noGrp="1"/>
          </p:cNvSpPr>
          <p:nvPr>
            <p:ph type="title"/>
          </p:nvPr>
        </p:nvSpPr>
        <p:spPr>
          <a:xfrm>
            <a:off x="1006337" y="2643347"/>
            <a:ext cx="10191942" cy="3173034"/>
          </a:xfrm>
        </p:spPr>
        <p:txBody>
          <a:bodyPr vert="horz" lIns="91440" tIns="45720" rIns="91440" bIns="45720" rtlCol="0" anchor="t">
            <a:normAutofit/>
          </a:bodyPr>
          <a:lstStyle/>
          <a:p>
            <a:pPr algn="ctr"/>
            <a:r>
              <a:rPr lang="en-US" sz="6600" kern="1200" dirty="0">
                <a:solidFill>
                  <a:schemeClr val="tx2"/>
                </a:solidFill>
                <a:latin typeface="+mj-lt"/>
                <a:ea typeface="+mj-ea"/>
                <a:cs typeface="+mj-cs"/>
              </a:rPr>
              <a:t>IBHS &amp; SMART HOME AMERICA</a:t>
            </a:r>
          </a:p>
        </p:txBody>
      </p:sp>
      <p:sp>
        <p:nvSpPr>
          <p:cNvPr id="2" name="Content Placeholder 1">
            <a:extLst>
              <a:ext uri="{FF2B5EF4-FFF2-40B4-BE49-F238E27FC236}">
                <a16:creationId xmlns:a16="http://schemas.microsoft.com/office/drawing/2014/main" id="{DD1A68AC-8C0F-4E4B-881A-8278B190D16A}"/>
              </a:ext>
            </a:extLst>
          </p:cNvPr>
          <p:cNvSpPr>
            <a:spLocks noGrp="1"/>
          </p:cNvSpPr>
          <p:nvPr>
            <p:ph idx="1"/>
          </p:nvPr>
        </p:nvSpPr>
        <p:spPr>
          <a:xfrm>
            <a:off x="1577811" y="1171852"/>
            <a:ext cx="9144000" cy="1265285"/>
          </a:xfrm>
        </p:spPr>
        <p:txBody>
          <a:bodyPr vert="horz" lIns="91440" tIns="45720" rIns="91440" bIns="45720" rtlCol="0" anchor="b">
            <a:normAutofit/>
          </a:bodyPr>
          <a:lstStyle/>
          <a:p>
            <a:pPr marL="0" indent="0" algn="ctr">
              <a:buNone/>
            </a:pPr>
            <a:r>
              <a:rPr lang="en-US" sz="2200" kern="1200" dirty="0">
                <a:solidFill>
                  <a:schemeClr val="tx2"/>
                </a:solidFill>
                <a:latin typeface="+mn-lt"/>
                <a:ea typeface="+mn-ea"/>
                <a:cs typeface="+mn-cs"/>
              </a:rPr>
              <a:t>FORTIFIED HOME PRESENTATION</a:t>
            </a:r>
          </a:p>
        </p:txBody>
      </p:sp>
      <p:grpSp>
        <p:nvGrpSpPr>
          <p:cNvPr id="72" name="Cross">
            <a:extLst>
              <a:ext uri="{FF2B5EF4-FFF2-40B4-BE49-F238E27FC236}">
                <a16:creationId xmlns:a16="http://schemas.microsoft.com/office/drawing/2014/main" id="{DDB99EF5-8801-40E2-83D3-196FADCBBA7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030939" y="2851863"/>
            <a:ext cx="118872" cy="118872"/>
            <a:chOff x="1175347" y="3733800"/>
            <a:chExt cx="118872" cy="118872"/>
          </a:xfrm>
        </p:grpSpPr>
        <p:cxnSp>
          <p:nvCxnSpPr>
            <p:cNvPr id="73" name="Straight Connector 72">
              <a:extLst>
                <a:ext uri="{FF2B5EF4-FFF2-40B4-BE49-F238E27FC236}">
                  <a16:creationId xmlns:a16="http://schemas.microsoft.com/office/drawing/2014/main" id="{50FE3A76-C0EC-41F2-92AD-1A75BA37712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34783" y="3733800"/>
              <a:ext cx="0" cy="118872"/>
            </a:xfrm>
            <a:prstGeom prst="line">
              <a:avLst/>
            </a:prstGeom>
            <a:ln w="12700">
              <a:solidFill>
                <a:schemeClr val="accent5"/>
              </a:solidFill>
            </a:ln>
          </p:spPr>
          <p:style>
            <a:lnRef idx="1">
              <a:schemeClr val="accent2"/>
            </a:lnRef>
            <a:fillRef idx="0">
              <a:schemeClr val="accent2"/>
            </a:fillRef>
            <a:effectRef idx="0">
              <a:schemeClr val="accent2"/>
            </a:effectRef>
            <a:fontRef idx="minor">
              <a:schemeClr val="tx1"/>
            </a:fontRef>
          </p:style>
        </p:cxnSp>
        <p:cxnSp>
          <p:nvCxnSpPr>
            <p:cNvPr id="74" name="Straight Connector 73">
              <a:extLst>
                <a:ext uri="{FF2B5EF4-FFF2-40B4-BE49-F238E27FC236}">
                  <a16:creationId xmlns:a16="http://schemas.microsoft.com/office/drawing/2014/main" id="{C22AF00A-AACB-4D06-A706-4231FD4EC6F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75347" y="3793236"/>
              <a:ext cx="118872" cy="0"/>
            </a:xfrm>
            <a:prstGeom prst="line">
              <a:avLst/>
            </a:prstGeom>
            <a:ln w="12700">
              <a:solidFill>
                <a:schemeClr val="accent5"/>
              </a:solidFill>
            </a:ln>
          </p:spPr>
          <p:style>
            <a:lnRef idx="1">
              <a:schemeClr val="accent2"/>
            </a:lnRef>
            <a:fillRef idx="0">
              <a:schemeClr val="accent2"/>
            </a:fillRef>
            <a:effectRef idx="0">
              <a:schemeClr val="accent2"/>
            </a:effectRef>
            <a:fontRef idx="minor">
              <a:schemeClr val="tx1"/>
            </a:fontRef>
          </p:style>
        </p:cxnSp>
      </p:grpSp>
    </p:spTree>
    <p:extLst>
      <p:ext uri="{BB962C8B-B14F-4D97-AF65-F5344CB8AC3E}">
        <p14:creationId xmlns:p14="http://schemas.microsoft.com/office/powerpoint/2010/main" val="185112161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Content Placeholder 4"/>
          <p:cNvSpPr>
            <a:spLocks noGrp="1"/>
          </p:cNvSpPr>
          <p:nvPr>
            <p:ph idx="1"/>
          </p:nvPr>
        </p:nvSpPr>
        <p:spPr>
          <a:xfrm>
            <a:off x="2139696" y="1121664"/>
            <a:ext cx="8446008" cy="5306568"/>
          </a:xfrm>
        </p:spPr>
        <p:txBody>
          <a:bodyPr>
            <a:normAutofit fontScale="92500" lnSpcReduction="20000"/>
          </a:bodyPr>
          <a:lstStyle/>
          <a:p>
            <a:pPr lvl="1">
              <a:buFont typeface="Verdana" pitchFamily="34" charset="0"/>
              <a:buNone/>
            </a:pPr>
            <a:r>
              <a:rPr lang="en-US" b="1" i="1" dirty="0">
                <a:solidFill>
                  <a:srgbClr val="0070C0"/>
                </a:solidFill>
              </a:rPr>
              <a:t>        MWUA Claim Manager – Mike McGehee</a:t>
            </a:r>
          </a:p>
          <a:p>
            <a:pPr lvl="1">
              <a:buFont typeface="Verdana" pitchFamily="34" charset="0"/>
              <a:buNone/>
            </a:pPr>
            <a:endParaRPr lang="en-US" dirty="0">
              <a:solidFill>
                <a:srgbClr val="0070C0"/>
              </a:solidFill>
            </a:endParaRPr>
          </a:p>
          <a:p>
            <a:pPr lvl="1"/>
            <a:r>
              <a:rPr lang="en-US" sz="1900" dirty="0"/>
              <a:t>MWUA contracts with Eberl Claim Services (a COR Partners Subsidiary) that acquired U.S. Adjusting Services Irving, TX as the Claim Administration Firm for MS Plans Claims (MWUA and MRPIUA).  </a:t>
            </a:r>
          </a:p>
          <a:p>
            <a:pPr lvl="1"/>
            <a:endParaRPr lang="en-US" sz="1900" dirty="0"/>
          </a:p>
          <a:p>
            <a:pPr lvl="1"/>
            <a:r>
              <a:rPr lang="en-US" sz="1900" dirty="0"/>
              <a:t>Responsible for managing and supervising the entire claims process, collaboration and communication of the MWUA catastrophe plan.</a:t>
            </a:r>
          </a:p>
          <a:p>
            <a:pPr lvl="1"/>
            <a:endParaRPr lang="en-US" sz="1900" dirty="0"/>
          </a:p>
          <a:p>
            <a:pPr lvl="1"/>
            <a:r>
              <a:rPr lang="en-US" sz="1900" dirty="0"/>
              <a:t>Maintain a supervisory and managerial role throughout the claims handling process- Field Adjusters, Examiners, Call Center, Finalization of claims. </a:t>
            </a:r>
          </a:p>
          <a:p>
            <a:pPr lvl="1"/>
            <a:endParaRPr lang="en-US" sz="1900" dirty="0"/>
          </a:p>
          <a:p>
            <a:pPr lvl="1"/>
            <a:r>
              <a:rPr lang="en-US" sz="1900" dirty="0"/>
              <a:t>Has dedicated staff to service all claims for non-catastrophic and catastrophic events.</a:t>
            </a:r>
          </a:p>
          <a:p>
            <a:pPr lvl="1"/>
            <a:endParaRPr lang="en-US" sz="1900" dirty="0"/>
          </a:p>
          <a:p>
            <a:pPr lvl="1"/>
            <a:r>
              <a:rPr lang="en-US" sz="1900" dirty="0"/>
              <a:t>Maintains the MS Plans call center 24/7 365 days a year.</a:t>
            </a:r>
          </a:p>
          <a:p>
            <a:pPr lvl="1"/>
            <a:endParaRPr lang="en-US" sz="1600" dirty="0"/>
          </a:p>
          <a:p>
            <a:pPr lvl="1"/>
            <a:endParaRPr lang="en-US" sz="1600" dirty="0"/>
          </a:p>
          <a:p>
            <a:pPr lvl="1"/>
            <a:endParaRPr lang="en-US" sz="1600" dirty="0"/>
          </a:p>
          <a:p>
            <a:pPr lvl="1"/>
            <a:endParaRPr lang="en-US" sz="1400" dirty="0"/>
          </a:p>
          <a:p>
            <a:pPr lvl="1"/>
            <a:endParaRPr lang="en-US" sz="1400" dirty="0"/>
          </a:p>
          <a:p>
            <a:endParaRPr lang="en-US" sz="1800" dirty="0"/>
          </a:p>
        </p:txBody>
      </p:sp>
      <p:sp>
        <p:nvSpPr>
          <p:cNvPr id="4" name="Title 3"/>
          <p:cNvSpPr>
            <a:spLocks noGrp="1"/>
          </p:cNvSpPr>
          <p:nvPr>
            <p:ph type="title"/>
          </p:nvPr>
        </p:nvSpPr>
        <p:spPr>
          <a:xfrm>
            <a:off x="838200" y="217363"/>
            <a:ext cx="10515600" cy="620837"/>
          </a:xfrm>
        </p:spPr>
        <p:txBody>
          <a:bodyPr>
            <a:normAutofit fontScale="90000"/>
          </a:bodyPr>
          <a:lstStyle/>
          <a:p>
            <a:pPr algn="ctr">
              <a:defRPr/>
            </a:pPr>
            <a:r>
              <a:rPr lang="en-US" dirty="0"/>
              <a:t>The Claims Process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20794" y="798501"/>
            <a:ext cx="8075920" cy="7651325"/>
          </a:xfrm>
          <a:prstGeom prst="rect">
            <a:avLst/>
          </a:prstGeom>
        </p:spPr>
        <p:txBody>
          <a:bodyPr wrap="square">
            <a:spAutoFit/>
          </a:bodyPr>
          <a:lstStyle/>
          <a:p>
            <a:pPr marL="452437" indent="-342900">
              <a:lnSpc>
                <a:spcPct val="80000"/>
              </a:lnSpc>
              <a:buFont typeface="Wingdings" panose="05000000000000000000" pitchFamily="2" charset="2"/>
              <a:buChar char="v"/>
              <a:defRPr/>
            </a:pPr>
            <a:r>
              <a:rPr lang="en-US" altLang="en-US" sz="2000" dirty="0">
                <a:latin typeface="Arial" charset="0"/>
              </a:rPr>
              <a:t>   Geographic rating tiers – 5 rating zones</a:t>
            </a:r>
          </a:p>
          <a:p>
            <a:pPr marL="342900" indent="-342900" eaLnBrk="1" hangingPunct="1">
              <a:lnSpc>
                <a:spcPct val="80000"/>
              </a:lnSpc>
              <a:buFont typeface="Wingdings" panose="05000000000000000000" pitchFamily="2" charset="2"/>
              <a:buChar char="v"/>
              <a:defRPr/>
            </a:pPr>
            <a:endParaRPr lang="en-US" altLang="en-US" sz="2000" b="1" dirty="0">
              <a:latin typeface="Arial" charset="0"/>
            </a:endParaRPr>
          </a:p>
          <a:p>
            <a:pPr marL="452437" indent="-342900">
              <a:lnSpc>
                <a:spcPct val="80000"/>
              </a:lnSpc>
              <a:buFont typeface="Wingdings" panose="05000000000000000000" pitchFamily="2" charset="2"/>
              <a:buChar char="v"/>
              <a:defRPr/>
            </a:pPr>
            <a:r>
              <a:rPr lang="en-US" altLang="en-US" sz="2000" dirty="0">
                <a:latin typeface="Arial" charset="0"/>
              </a:rPr>
              <a:t>   Flood requirement for A and V zones </a:t>
            </a:r>
          </a:p>
          <a:p>
            <a:pPr marL="342900" indent="-342900" eaLnBrk="1" hangingPunct="1">
              <a:lnSpc>
                <a:spcPct val="80000"/>
              </a:lnSpc>
              <a:buFont typeface="Wingdings" panose="05000000000000000000" pitchFamily="2" charset="2"/>
              <a:buChar char="v"/>
              <a:defRPr/>
            </a:pPr>
            <a:endParaRPr lang="en-US" altLang="en-US" sz="2000" dirty="0">
              <a:latin typeface="Arial" charset="0"/>
            </a:endParaRPr>
          </a:p>
          <a:p>
            <a:pPr marL="452437" indent="-342900">
              <a:lnSpc>
                <a:spcPct val="80000"/>
              </a:lnSpc>
              <a:buFont typeface="Wingdings" panose="05000000000000000000" pitchFamily="2" charset="2"/>
              <a:buChar char="v"/>
              <a:defRPr/>
            </a:pPr>
            <a:r>
              <a:rPr lang="en-US" altLang="en-US" sz="2000" dirty="0">
                <a:latin typeface="Arial" charset="0"/>
              </a:rPr>
              <a:t>   Optional Deductibles – (Minimum 2%, 5%, 10%, 15% &amp; 20%) </a:t>
            </a:r>
          </a:p>
          <a:p>
            <a:pPr marL="452437" indent="-342900">
              <a:lnSpc>
                <a:spcPct val="80000"/>
              </a:lnSpc>
              <a:buFont typeface="Wingdings" panose="05000000000000000000" pitchFamily="2" charset="2"/>
              <a:buChar char="v"/>
              <a:defRPr/>
            </a:pPr>
            <a:endParaRPr lang="en-US" altLang="en-US" sz="2000" dirty="0">
              <a:latin typeface="Arial" charset="0"/>
            </a:endParaRPr>
          </a:p>
          <a:p>
            <a:pPr marL="452437" indent="-342900">
              <a:lnSpc>
                <a:spcPct val="80000"/>
              </a:lnSpc>
              <a:buFont typeface="Wingdings" panose="05000000000000000000" pitchFamily="2" charset="2"/>
              <a:buChar char="v"/>
              <a:defRPr/>
            </a:pPr>
            <a:r>
              <a:rPr lang="en-US" altLang="en-US" sz="2000" dirty="0">
                <a:latin typeface="Arial" charset="0"/>
              </a:rPr>
              <a:t>   Fully Earned Premium Rule – Prevent Short Term Purchase</a:t>
            </a:r>
          </a:p>
          <a:p>
            <a:pPr marL="342900" indent="-342900" eaLnBrk="1" hangingPunct="1">
              <a:lnSpc>
                <a:spcPct val="80000"/>
              </a:lnSpc>
              <a:buFont typeface="Wingdings" panose="05000000000000000000" pitchFamily="2" charset="2"/>
              <a:buChar char="v"/>
              <a:defRPr/>
            </a:pPr>
            <a:endParaRPr lang="en-US" altLang="en-US" sz="2000" dirty="0">
              <a:latin typeface="Arial" charset="0"/>
            </a:endParaRPr>
          </a:p>
          <a:p>
            <a:pPr marL="452437" indent="-342900">
              <a:lnSpc>
                <a:spcPct val="80000"/>
              </a:lnSpc>
              <a:buFont typeface="Wingdings" panose="05000000000000000000" pitchFamily="2" charset="2"/>
              <a:buChar char="v"/>
              <a:defRPr/>
            </a:pPr>
            <a:r>
              <a:rPr lang="en-US" altLang="en-US" sz="2000" dirty="0">
                <a:latin typeface="Arial" charset="0"/>
              </a:rPr>
              <a:t>   </a:t>
            </a:r>
            <a:r>
              <a:rPr lang="en-US" altLang="en-US" sz="2000" dirty="0"/>
              <a:t>No Servicing Carrier – Plans system/Plans staff administer</a:t>
            </a:r>
          </a:p>
          <a:p>
            <a:pPr marL="342900" indent="-342900">
              <a:lnSpc>
                <a:spcPct val="80000"/>
              </a:lnSpc>
              <a:buFont typeface="Wingdings" panose="05000000000000000000" pitchFamily="2" charset="2"/>
              <a:buChar char="v"/>
              <a:defRPr/>
            </a:pPr>
            <a:endParaRPr lang="en-US" altLang="en-US" sz="2000" dirty="0"/>
          </a:p>
          <a:p>
            <a:pPr marL="342900" indent="-342900">
              <a:lnSpc>
                <a:spcPct val="80000"/>
              </a:lnSpc>
              <a:buFont typeface="Wingdings" panose="05000000000000000000" pitchFamily="2" charset="2"/>
              <a:buChar char="v"/>
              <a:defRPr/>
            </a:pPr>
            <a:r>
              <a:rPr lang="en-US" altLang="en-US" sz="2000" dirty="0"/>
              <a:t>     Enhanced exposure data gathering to improve modeling</a:t>
            </a:r>
          </a:p>
          <a:p>
            <a:pPr>
              <a:lnSpc>
                <a:spcPct val="80000"/>
              </a:lnSpc>
              <a:defRPr/>
            </a:pPr>
            <a:r>
              <a:rPr lang="en-US" altLang="en-US" sz="2000" dirty="0"/>
              <a:t>         data – Update Inspections – Insurance to Value UW</a:t>
            </a:r>
          </a:p>
          <a:p>
            <a:pPr marL="285750" indent="-285750">
              <a:lnSpc>
                <a:spcPct val="80000"/>
              </a:lnSpc>
              <a:buFont typeface="Wingdings" panose="05000000000000000000" pitchFamily="2" charset="2"/>
              <a:buChar char="v"/>
              <a:defRPr/>
            </a:pPr>
            <a:endParaRPr lang="en-US" altLang="en-US" dirty="0"/>
          </a:p>
          <a:p>
            <a:pPr marL="342900" lvl="1" indent="-342900">
              <a:lnSpc>
                <a:spcPct val="80000"/>
              </a:lnSpc>
              <a:buFont typeface="Wingdings" panose="05000000000000000000" pitchFamily="2" charset="2"/>
              <a:buChar char="v"/>
              <a:defRPr/>
            </a:pPr>
            <a:r>
              <a:rPr lang="en-US" altLang="en-US" sz="2000" dirty="0"/>
              <a:t>    Commercial Deductible Change- Application of Deductible</a:t>
            </a:r>
          </a:p>
          <a:p>
            <a:pPr marL="342900" lvl="1" indent="-342900">
              <a:lnSpc>
                <a:spcPct val="80000"/>
              </a:lnSpc>
              <a:buFont typeface="Wingdings" panose="05000000000000000000" pitchFamily="2" charset="2"/>
              <a:buChar char="v"/>
              <a:defRPr/>
            </a:pPr>
            <a:endParaRPr lang="en-US" altLang="en-US" sz="2000" dirty="0"/>
          </a:p>
          <a:p>
            <a:pPr marL="342900" indent="-342900">
              <a:lnSpc>
                <a:spcPct val="80000"/>
              </a:lnSpc>
              <a:buFont typeface="Wingdings" panose="05000000000000000000" pitchFamily="2" charset="2"/>
              <a:buChar char="v"/>
              <a:defRPr/>
            </a:pPr>
            <a:r>
              <a:rPr lang="en-US" altLang="en-US" sz="2000" dirty="0"/>
              <a:t>    Discontinue MWUA Mitigation Program/ Now IBHS Applies</a:t>
            </a:r>
          </a:p>
          <a:p>
            <a:pPr marL="342900" indent="-342900">
              <a:lnSpc>
                <a:spcPct val="80000"/>
              </a:lnSpc>
              <a:buFont typeface="Wingdings" panose="05000000000000000000" pitchFamily="2" charset="2"/>
              <a:buChar char="v"/>
              <a:defRPr/>
            </a:pPr>
            <a:endParaRPr lang="en-US" altLang="en-US" sz="2000" dirty="0"/>
          </a:p>
          <a:p>
            <a:pPr marL="342900" indent="-342900">
              <a:lnSpc>
                <a:spcPct val="80000"/>
              </a:lnSpc>
              <a:buFont typeface="Wingdings" panose="05000000000000000000" pitchFamily="2" charset="2"/>
              <a:buChar char="v"/>
              <a:defRPr/>
            </a:pPr>
            <a:r>
              <a:rPr lang="en-US" altLang="en-US" sz="2000" dirty="0"/>
              <a:t>    Amended Mandatory Evacuation Coverage</a:t>
            </a:r>
          </a:p>
          <a:p>
            <a:pPr marL="342900" indent="-342900">
              <a:lnSpc>
                <a:spcPct val="80000"/>
              </a:lnSpc>
              <a:buFont typeface="Wingdings" panose="05000000000000000000" pitchFamily="2" charset="2"/>
              <a:buChar char="v"/>
              <a:defRPr/>
            </a:pPr>
            <a:endParaRPr lang="en-US" altLang="en-US" sz="2000" dirty="0"/>
          </a:p>
          <a:p>
            <a:pPr marL="342900" indent="-342900">
              <a:lnSpc>
                <a:spcPct val="80000"/>
              </a:lnSpc>
              <a:buFont typeface="Wingdings" panose="05000000000000000000" pitchFamily="2" charset="2"/>
              <a:buChar char="v"/>
              <a:defRPr/>
            </a:pPr>
            <a:r>
              <a:rPr lang="en-US" altLang="en-US" sz="2000" dirty="0"/>
              <a:t>    Manufactured/Mobile Homes – Fire Marshal Insp. Required</a:t>
            </a:r>
          </a:p>
          <a:p>
            <a:pPr marL="342900" indent="-342900">
              <a:lnSpc>
                <a:spcPct val="80000"/>
              </a:lnSpc>
              <a:buFont typeface="Wingdings" panose="05000000000000000000" pitchFamily="2" charset="2"/>
              <a:buChar char="v"/>
              <a:defRPr/>
            </a:pPr>
            <a:endParaRPr lang="en-US" altLang="en-US" sz="2000" dirty="0"/>
          </a:p>
          <a:p>
            <a:pPr marL="342900" indent="-342900">
              <a:lnSpc>
                <a:spcPct val="80000"/>
              </a:lnSpc>
              <a:buFont typeface="Wingdings" panose="05000000000000000000" pitchFamily="2" charset="2"/>
              <a:buChar char="v"/>
              <a:defRPr/>
            </a:pPr>
            <a:r>
              <a:rPr lang="en-US" altLang="en-US" sz="2000" dirty="0"/>
              <a:t>    New Coverage Forms –Dwellings/Mobile Home RCV/ACV</a:t>
            </a:r>
          </a:p>
          <a:p>
            <a:pPr marL="342900" indent="-342900">
              <a:lnSpc>
                <a:spcPct val="80000"/>
              </a:lnSpc>
              <a:buFont typeface="Wingdings" panose="05000000000000000000" pitchFamily="2" charset="2"/>
              <a:buChar char="v"/>
              <a:defRPr/>
            </a:pPr>
            <a:endParaRPr lang="en-US" altLang="en-US" sz="2000" dirty="0"/>
          </a:p>
          <a:p>
            <a:pPr marL="342900" indent="-342900">
              <a:lnSpc>
                <a:spcPct val="80000"/>
              </a:lnSpc>
              <a:buFont typeface="Wingdings" panose="05000000000000000000" pitchFamily="2" charset="2"/>
              <a:buChar char="v"/>
              <a:defRPr/>
            </a:pPr>
            <a:r>
              <a:rPr lang="en-US" altLang="en-US" sz="2000" dirty="0"/>
              <a:t>    Dwelling RCV policies include Fortified Roof Coverage </a:t>
            </a:r>
          </a:p>
          <a:p>
            <a:pPr marL="342900" indent="-342900">
              <a:lnSpc>
                <a:spcPct val="80000"/>
              </a:lnSpc>
              <a:buFont typeface="Wingdings" panose="05000000000000000000" pitchFamily="2" charset="2"/>
              <a:buChar char="v"/>
              <a:defRPr/>
            </a:pPr>
            <a:endParaRPr lang="en-US" altLang="en-US" sz="2000" dirty="0"/>
          </a:p>
          <a:p>
            <a:pPr marL="342900" indent="-342900">
              <a:lnSpc>
                <a:spcPct val="80000"/>
              </a:lnSpc>
              <a:buFont typeface="Wingdings" panose="05000000000000000000" pitchFamily="2" charset="2"/>
              <a:buChar char="v"/>
              <a:defRPr/>
            </a:pPr>
            <a:endParaRPr lang="en-US" altLang="en-US" sz="2000" dirty="0"/>
          </a:p>
          <a:p>
            <a:pPr marL="342900" indent="-342900">
              <a:lnSpc>
                <a:spcPct val="80000"/>
              </a:lnSpc>
              <a:buFont typeface="Wingdings" panose="05000000000000000000" pitchFamily="2" charset="2"/>
              <a:buChar char="v"/>
              <a:defRPr/>
            </a:pPr>
            <a:endParaRPr lang="en-US" altLang="en-US" sz="2000" dirty="0"/>
          </a:p>
          <a:p>
            <a:pPr marL="342900" indent="-342900">
              <a:lnSpc>
                <a:spcPct val="80000"/>
              </a:lnSpc>
              <a:buFont typeface="Wingdings" panose="05000000000000000000" pitchFamily="2" charset="2"/>
              <a:buChar char="v"/>
              <a:defRPr/>
            </a:pPr>
            <a:endParaRPr lang="en-US" altLang="en-US" sz="2000" dirty="0"/>
          </a:p>
          <a:p>
            <a:pPr marL="285750" indent="-285750">
              <a:lnSpc>
                <a:spcPct val="80000"/>
              </a:lnSpc>
              <a:buFont typeface="Wingdings" panose="05000000000000000000" pitchFamily="2" charset="2"/>
              <a:buChar char="v"/>
              <a:defRPr/>
            </a:pPr>
            <a:endParaRPr lang="en-US" altLang="en-US" dirty="0"/>
          </a:p>
          <a:p>
            <a:pPr marL="800100" lvl="1" indent="-342900">
              <a:lnSpc>
                <a:spcPct val="80000"/>
              </a:lnSpc>
              <a:buFont typeface="Wingdings" panose="05000000000000000000" pitchFamily="2" charset="2"/>
              <a:buChar char="v"/>
              <a:defRPr/>
            </a:pPr>
            <a:endParaRPr lang="en-US" altLang="en-US" dirty="0"/>
          </a:p>
        </p:txBody>
      </p:sp>
      <p:sp>
        <p:nvSpPr>
          <p:cNvPr id="3" name="TextBox 2"/>
          <p:cNvSpPr txBox="1"/>
          <p:nvPr/>
        </p:nvSpPr>
        <p:spPr>
          <a:xfrm>
            <a:off x="4300539" y="84524"/>
            <a:ext cx="5715000" cy="584775"/>
          </a:xfrm>
          <a:prstGeom prst="rect">
            <a:avLst/>
          </a:prstGeom>
          <a:noFill/>
        </p:spPr>
        <p:txBody>
          <a:bodyPr wrap="square" rtlCol="0">
            <a:spAutoFit/>
          </a:bodyPr>
          <a:lstStyle/>
          <a:p>
            <a:r>
              <a:rPr lang="en-US" dirty="0"/>
              <a:t>       </a:t>
            </a:r>
            <a:r>
              <a:rPr lang="en-US" sz="3200" b="1" dirty="0">
                <a:latin typeface="+mj-lt"/>
              </a:rPr>
              <a:t>MWUA CHANGES</a:t>
            </a:r>
            <a:endParaRPr lang="en-US"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Content Placeholder 6"/>
          <p:cNvSpPr>
            <a:spLocks noGrp="1"/>
          </p:cNvSpPr>
          <p:nvPr>
            <p:ph idx="1"/>
          </p:nvPr>
        </p:nvSpPr>
        <p:spPr>
          <a:xfrm>
            <a:off x="1423416" y="1871345"/>
            <a:ext cx="10515600" cy="4351338"/>
          </a:xfrm>
        </p:spPr>
        <p:txBody>
          <a:bodyPr/>
          <a:lstStyle/>
          <a:p>
            <a:pPr marL="365125" lvl="1" indent="-255588">
              <a:spcBef>
                <a:spcPts val="400"/>
              </a:spcBef>
              <a:buSzPct val="68000"/>
            </a:pPr>
            <a:r>
              <a:rPr lang="en-US" sz="1800" dirty="0"/>
              <a:t>Eberl Claim Services maintains a roster of their own Adjusters (500), Examiners (75) and Trainers (37) </a:t>
            </a:r>
          </a:p>
          <a:p>
            <a:pPr marL="365125" lvl="1" indent="-255588">
              <a:spcBef>
                <a:spcPts val="400"/>
              </a:spcBef>
              <a:buSzPct val="68000"/>
            </a:pPr>
            <a:endParaRPr lang="en-US" sz="1800" dirty="0"/>
          </a:p>
          <a:p>
            <a:pPr marL="365125" lvl="1" indent="-255588">
              <a:spcBef>
                <a:spcPts val="400"/>
              </a:spcBef>
              <a:buSzPct val="68000"/>
            </a:pPr>
            <a:r>
              <a:rPr lang="en-US" sz="1800" dirty="0"/>
              <a:t>Contracts with Independent Adjusters to provide claims adjustment services to inspect and adjust a particular claim</a:t>
            </a:r>
          </a:p>
          <a:p>
            <a:pPr marL="365125" lvl="1" indent="-255588">
              <a:spcBef>
                <a:spcPts val="400"/>
              </a:spcBef>
              <a:buSzPct val="68000"/>
              <a:buNone/>
            </a:pPr>
            <a:endParaRPr lang="en-US" sz="1800" dirty="0"/>
          </a:p>
          <a:p>
            <a:pPr marL="365125" lvl="1" indent="-255588">
              <a:spcBef>
                <a:spcPts val="400"/>
              </a:spcBef>
              <a:buSzPct val="68000"/>
            </a:pPr>
            <a:r>
              <a:rPr lang="en-US" sz="1800" dirty="0"/>
              <a:t>Uses POD concept for rapid expansion of claim examiner staffing.</a:t>
            </a:r>
          </a:p>
          <a:p>
            <a:pPr marL="365125" lvl="1" indent="-255588">
              <a:spcBef>
                <a:spcPts val="400"/>
              </a:spcBef>
              <a:buSzPct val="68000"/>
            </a:pPr>
            <a:endParaRPr lang="en-US" sz="1800" dirty="0"/>
          </a:p>
          <a:p>
            <a:pPr marL="365125" lvl="1" indent="-255588">
              <a:spcBef>
                <a:spcPts val="400"/>
              </a:spcBef>
              <a:buSzPct val="68000"/>
            </a:pPr>
            <a:r>
              <a:rPr lang="en-US" sz="1800" dirty="0"/>
              <a:t>Developed a panel of expert partners to provide key services </a:t>
            </a:r>
          </a:p>
          <a:p>
            <a:pPr marL="603250" lvl="2" indent="-255588">
              <a:spcBef>
                <a:spcPts val="400"/>
              </a:spcBef>
              <a:buSzPct val="68000"/>
            </a:pPr>
            <a:r>
              <a:rPr lang="en-US" sz="1800" dirty="0"/>
              <a:t>Engineers</a:t>
            </a:r>
          </a:p>
          <a:p>
            <a:pPr marL="603250" lvl="2" indent="-255588">
              <a:spcBef>
                <a:spcPts val="400"/>
              </a:spcBef>
              <a:buSzPct val="68000"/>
            </a:pPr>
            <a:r>
              <a:rPr lang="en-US" sz="1800" dirty="0"/>
              <a:t>Roofing consultants</a:t>
            </a:r>
          </a:p>
          <a:p>
            <a:pPr marL="603250" lvl="2" indent="-255588">
              <a:spcBef>
                <a:spcPts val="400"/>
              </a:spcBef>
              <a:buSzPct val="68000"/>
            </a:pPr>
            <a:r>
              <a:rPr lang="en-US" sz="1800" dirty="0"/>
              <a:t>Ladder assist</a:t>
            </a:r>
          </a:p>
          <a:p>
            <a:pPr marL="365125" lvl="1" indent="-255588">
              <a:spcBef>
                <a:spcPts val="400"/>
              </a:spcBef>
              <a:buSzPct val="68000"/>
            </a:pPr>
            <a:endParaRPr lang="en-US" sz="2000" dirty="0"/>
          </a:p>
          <a:p>
            <a:endParaRPr lang="en-US" dirty="0"/>
          </a:p>
        </p:txBody>
      </p:sp>
      <p:sp>
        <p:nvSpPr>
          <p:cNvPr id="6" name="Title 5"/>
          <p:cNvSpPr>
            <a:spLocks noGrp="1"/>
          </p:cNvSpPr>
          <p:nvPr>
            <p:ph type="title"/>
          </p:nvPr>
        </p:nvSpPr>
        <p:spPr>
          <a:xfrm>
            <a:off x="1350264" y="246253"/>
            <a:ext cx="10515600" cy="1325563"/>
          </a:xfrm>
        </p:spPr>
        <p:txBody>
          <a:bodyPr/>
          <a:lstStyle/>
          <a:p>
            <a:pPr algn="ctr">
              <a:defRPr/>
            </a:pPr>
            <a:r>
              <a:rPr lang="en-US" dirty="0"/>
              <a:t>The Claims Process </a:t>
            </a:r>
            <a:r>
              <a:rPr lang="en-US" sz="1600" dirty="0"/>
              <a:t>(cont.)</a:t>
            </a:r>
            <a:endParaRPr lang="en-US"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Content Placeholder 1"/>
          <p:cNvSpPr>
            <a:spLocks noGrp="1"/>
          </p:cNvSpPr>
          <p:nvPr>
            <p:ph idx="1"/>
          </p:nvPr>
        </p:nvSpPr>
        <p:spPr>
          <a:xfrm>
            <a:off x="1061646" y="1252098"/>
            <a:ext cx="11331019" cy="4839126"/>
          </a:xfrm>
        </p:spPr>
        <p:txBody>
          <a:bodyPr>
            <a:normAutofit fontScale="92500" lnSpcReduction="20000"/>
          </a:bodyPr>
          <a:lstStyle/>
          <a:p>
            <a:pPr>
              <a:buFont typeface="Wingdings 3" pitchFamily="18" charset="2"/>
              <a:buNone/>
            </a:pPr>
            <a:r>
              <a:rPr lang="en-US" sz="1800" dirty="0"/>
              <a:t>Independent Adjuster Panel</a:t>
            </a:r>
          </a:p>
          <a:p>
            <a:pPr>
              <a:buFont typeface="Arial" charset="0"/>
              <a:buChar char="•"/>
            </a:pPr>
            <a:r>
              <a:rPr lang="en-US" sz="1800" dirty="0"/>
              <a:t>Eberl Claims has agreements with five national independent adjusting firms to provide in excess of 500 Adjusters and Examiners</a:t>
            </a:r>
          </a:p>
          <a:p>
            <a:pPr lvl="1">
              <a:buFont typeface="Arial" charset="0"/>
              <a:buChar char="•"/>
            </a:pPr>
            <a:r>
              <a:rPr lang="en-US" sz="1800" dirty="0"/>
              <a:t>Small Event (0-1000 claims):  Will handle with staff adjusters</a:t>
            </a:r>
          </a:p>
          <a:p>
            <a:pPr lvl="1">
              <a:buFont typeface="Arial" charset="0"/>
              <a:buChar char="•"/>
            </a:pPr>
            <a:r>
              <a:rPr lang="en-US" sz="1800" dirty="0"/>
              <a:t>Medium Event (1000-2,500 claims): Staff, POD engagement and 2 firms</a:t>
            </a:r>
          </a:p>
          <a:p>
            <a:pPr lvl="1">
              <a:buFont typeface="Arial" charset="0"/>
              <a:buChar char="•"/>
            </a:pPr>
            <a:r>
              <a:rPr lang="en-US" sz="1800" dirty="0"/>
              <a:t>Moderate Event (2,500-4,500 claims):  Staff, PODs (2-4) and all firms</a:t>
            </a:r>
          </a:p>
          <a:p>
            <a:pPr lvl="1">
              <a:buFont typeface="Arial" charset="0"/>
              <a:buChar char="•"/>
            </a:pPr>
            <a:r>
              <a:rPr lang="en-US" sz="1800" dirty="0"/>
              <a:t>Major Event (4,500 – up):  All staff, PODs and all firms activated</a:t>
            </a:r>
          </a:p>
          <a:p>
            <a:pPr marL="392113" lvl="1" indent="0">
              <a:buNone/>
            </a:pPr>
            <a:endParaRPr lang="en-US" sz="1800" dirty="0"/>
          </a:p>
          <a:p>
            <a:pPr>
              <a:buFont typeface="Wingdings 3" pitchFamily="18" charset="2"/>
              <a:buNone/>
            </a:pPr>
            <a:r>
              <a:rPr lang="en-US" sz="1800" dirty="0"/>
              <a:t>Training and Certification</a:t>
            </a:r>
          </a:p>
          <a:p>
            <a:pPr>
              <a:buFont typeface="Arial" charset="0"/>
              <a:buChar char="•"/>
            </a:pPr>
            <a:r>
              <a:rPr lang="en-US" sz="1800" dirty="0"/>
              <a:t>Catastrophe Adjuster Training Institute </a:t>
            </a:r>
          </a:p>
          <a:p>
            <a:pPr>
              <a:buFont typeface="Arial" charset="0"/>
              <a:buChar char="•"/>
            </a:pPr>
            <a:r>
              <a:rPr lang="en-US" sz="1800" dirty="0"/>
              <a:t>14,000-square foot facility which showcases 30+ damage and material mockup structures</a:t>
            </a:r>
          </a:p>
          <a:p>
            <a:pPr lvl="1">
              <a:buFont typeface="Arial" charset="0"/>
              <a:buChar char="•"/>
            </a:pPr>
            <a:r>
              <a:rPr lang="en-US" sz="1800" dirty="0"/>
              <a:t>Certified Xactimate trainers</a:t>
            </a:r>
          </a:p>
          <a:p>
            <a:pPr lvl="1">
              <a:buFont typeface="Arial" charset="0"/>
              <a:buChar char="•"/>
            </a:pPr>
            <a:r>
              <a:rPr lang="en-US" sz="1800" dirty="0"/>
              <a:t>Hands on property training facility.  </a:t>
            </a:r>
          </a:p>
          <a:p>
            <a:pPr lvl="1">
              <a:buFont typeface="Arial" charset="0"/>
              <a:buChar char="•"/>
            </a:pPr>
            <a:r>
              <a:rPr lang="en-US" sz="1800" dirty="0"/>
              <a:t>CATI has already held nine MS Plans Certification training classes remotely and in house. </a:t>
            </a:r>
          </a:p>
          <a:p>
            <a:pPr lvl="1">
              <a:buFont typeface="Arial" charset="0"/>
              <a:buChar char="•"/>
            </a:pPr>
            <a:r>
              <a:rPr lang="en-US" sz="1800" dirty="0"/>
              <a:t>All field Adjusters and Examiners are to be Certified through rigorous testing and examination</a:t>
            </a:r>
          </a:p>
          <a:p>
            <a:pPr lvl="1">
              <a:buFont typeface="Arial" charset="0"/>
              <a:buChar char="•"/>
            </a:pPr>
            <a:endParaRPr lang="en-US" sz="1200" dirty="0"/>
          </a:p>
          <a:p>
            <a:pPr>
              <a:buFont typeface="Wingdings 3" pitchFamily="18" charset="2"/>
              <a:buNone/>
            </a:pPr>
            <a:endParaRPr lang="en-US" sz="2000" dirty="0"/>
          </a:p>
          <a:p>
            <a:pPr>
              <a:buFont typeface="Wingdings 3" pitchFamily="18" charset="2"/>
              <a:buNone/>
            </a:pPr>
            <a:endParaRPr lang="en-US" sz="2000" dirty="0"/>
          </a:p>
        </p:txBody>
      </p:sp>
      <p:sp>
        <p:nvSpPr>
          <p:cNvPr id="3" name="Title 2"/>
          <p:cNvSpPr>
            <a:spLocks noGrp="1"/>
          </p:cNvSpPr>
          <p:nvPr>
            <p:ph type="title"/>
          </p:nvPr>
        </p:nvSpPr>
        <p:spPr>
          <a:xfrm>
            <a:off x="1061646" y="-73465"/>
            <a:ext cx="10515600" cy="1325563"/>
          </a:xfrm>
        </p:spPr>
        <p:txBody>
          <a:bodyPr/>
          <a:lstStyle/>
          <a:p>
            <a:pPr algn="ctr">
              <a:defRPr/>
            </a:pPr>
            <a:r>
              <a:rPr lang="en-US" dirty="0"/>
              <a:t>The Claims Process </a:t>
            </a:r>
            <a:r>
              <a:rPr lang="en-US" sz="1400" dirty="0"/>
              <a:t>(cont.)</a:t>
            </a:r>
          </a:p>
        </p:txBody>
      </p:sp>
      <p:pic>
        <p:nvPicPr>
          <p:cNvPr id="4" name="Picture 3">
            <a:extLst>
              <a:ext uri="{FF2B5EF4-FFF2-40B4-BE49-F238E27FC236}">
                <a16:creationId xmlns:a16="http://schemas.microsoft.com/office/drawing/2014/main" id="{7291C706-257F-4EE2-AEC3-A4540BDA1BBB}"/>
              </a:ext>
            </a:extLst>
          </p:cNvPr>
          <p:cNvPicPr>
            <a:picLocks noChangeAspect="1"/>
          </p:cNvPicPr>
          <p:nvPr/>
        </p:nvPicPr>
        <p:blipFill>
          <a:blip r:embed="rId2"/>
          <a:stretch>
            <a:fillRect/>
          </a:stretch>
        </p:blipFill>
        <p:spPr>
          <a:xfrm>
            <a:off x="6553201" y="3775293"/>
            <a:ext cx="828675" cy="409575"/>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419" name="Rectangle 12295">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12420" name="Rectangle 12297">
            <a:extLst>
              <a:ext uri="{FF2B5EF4-FFF2-40B4-BE49-F238E27FC236}">
                <a16:creationId xmlns:a16="http://schemas.microsoft.com/office/drawing/2014/main" id="{37962AE0-6A1C-4B76-9D52-10E5E6D7D3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grpSp>
        <p:nvGrpSpPr>
          <p:cNvPr id="12421" name="Top left">
            <a:extLst>
              <a:ext uri="{FF2B5EF4-FFF2-40B4-BE49-F238E27FC236}">
                <a16:creationId xmlns:a16="http://schemas.microsoft.com/office/drawing/2014/main" id="{32D15CB3-AC64-41F7-86F8-22A111F3DC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25" y="-1543"/>
            <a:ext cx="2198951" cy="3349518"/>
            <a:chOff x="10849" y="-3086"/>
            <a:chExt cx="2198951" cy="3349518"/>
          </a:xfrm>
        </p:grpSpPr>
        <p:sp>
          <p:nvSpPr>
            <p:cNvPr id="12422" name="Freeform: Shape 12300">
              <a:extLst>
                <a:ext uri="{FF2B5EF4-FFF2-40B4-BE49-F238E27FC236}">
                  <a16:creationId xmlns:a16="http://schemas.microsoft.com/office/drawing/2014/main" id="{9B8FAC53-55F6-4B51-8FAD-977E5E7D7E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692844" y="-3086"/>
              <a:ext cx="1326111" cy="59760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lumMod val="65000"/>
                    <a:lumOff val="35000"/>
                  </a:schemeClr>
                </a:solidFill>
                <a:latin typeface="AvenirNext LT Pro Medium" panose="020B0504020202020204" pitchFamily="34" charset="0"/>
              </a:endParaRPr>
            </a:p>
          </p:txBody>
        </p:sp>
        <p:sp>
          <p:nvSpPr>
            <p:cNvPr id="12423" name="Freeform: Shape 12301">
              <a:extLst>
                <a:ext uri="{FF2B5EF4-FFF2-40B4-BE49-F238E27FC236}">
                  <a16:creationId xmlns:a16="http://schemas.microsoft.com/office/drawing/2014/main" id="{BC29D267-CD4D-4FD7-8F45-1C8FB4235A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94" y="15241"/>
              <a:ext cx="2190406" cy="3331191"/>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2424" name="Freeform: Shape 12302">
              <a:extLst>
                <a:ext uri="{FF2B5EF4-FFF2-40B4-BE49-F238E27FC236}">
                  <a16:creationId xmlns:a16="http://schemas.microsoft.com/office/drawing/2014/main" id="{0EFC9A2B-D1CA-4247-836D-EAB80EB5ED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15178"/>
              <a:ext cx="1978674" cy="307495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2425" name="Freeform: Shape 12303">
              <a:extLst>
                <a:ext uri="{FF2B5EF4-FFF2-40B4-BE49-F238E27FC236}">
                  <a16:creationId xmlns:a16="http://schemas.microsoft.com/office/drawing/2014/main" id="{F4F9AB28-B3F0-425B-8E51-E16DDB8536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92" y="15178"/>
              <a:ext cx="1566146" cy="2737264"/>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2426" name="Freeform: Shape 12304">
              <a:extLst>
                <a:ext uri="{FF2B5EF4-FFF2-40B4-BE49-F238E27FC236}">
                  <a16:creationId xmlns:a16="http://schemas.microsoft.com/office/drawing/2014/main" id="{891B00CE-2CF5-4DF1-A345-4516E2E83D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15178"/>
              <a:ext cx="1368431" cy="2644975"/>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2427" name="Freeform: Shape 12305">
              <a:extLst>
                <a:ext uri="{FF2B5EF4-FFF2-40B4-BE49-F238E27FC236}">
                  <a16:creationId xmlns:a16="http://schemas.microsoft.com/office/drawing/2014/main" id="{8B332657-F1E9-428F-BA70-8DD848E553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825" y="543780"/>
              <a:ext cx="494287" cy="1905590"/>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2428" name="Freeform: Shape 12306">
              <a:extLst>
                <a:ext uri="{FF2B5EF4-FFF2-40B4-BE49-F238E27FC236}">
                  <a16:creationId xmlns:a16="http://schemas.microsoft.com/office/drawing/2014/main" id="{766A6EF8-94C7-4127-9EF9-584AD6885B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672286"/>
              <a:ext cx="396930" cy="1690303"/>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2429" name="Freeform: Shape 12307">
              <a:extLst>
                <a:ext uri="{FF2B5EF4-FFF2-40B4-BE49-F238E27FC236}">
                  <a16:creationId xmlns:a16="http://schemas.microsoft.com/office/drawing/2014/main" id="{3B1C2001-8549-4C7B-86AB-049B0C99EF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002" y="881264"/>
              <a:ext cx="258791" cy="1336561"/>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sp>
        <p:nvSpPr>
          <p:cNvPr id="3" name="Title 2"/>
          <p:cNvSpPr>
            <a:spLocks noGrp="1"/>
          </p:cNvSpPr>
          <p:nvPr>
            <p:ph type="title"/>
          </p:nvPr>
        </p:nvSpPr>
        <p:spPr>
          <a:xfrm>
            <a:off x="1275021" y="22944"/>
            <a:ext cx="9988166" cy="1499401"/>
          </a:xfrm>
        </p:spPr>
        <p:txBody>
          <a:bodyPr>
            <a:normAutofit/>
          </a:bodyPr>
          <a:lstStyle/>
          <a:p>
            <a:pPr algn="ctr">
              <a:defRPr/>
            </a:pPr>
            <a:r>
              <a:rPr lang="en-US" dirty="0"/>
              <a:t>Reporting A Claim</a:t>
            </a:r>
          </a:p>
        </p:txBody>
      </p:sp>
      <p:grpSp>
        <p:nvGrpSpPr>
          <p:cNvPr id="12430" name="Bottom Right">
            <a:extLst>
              <a:ext uri="{FF2B5EF4-FFF2-40B4-BE49-F238E27FC236}">
                <a16:creationId xmlns:a16="http://schemas.microsoft.com/office/drawing/2014/main" id="{921D9B61-CDA2-49D1-82AA-534691496FE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974976" y="3278144"/>
            <a:ext cx="4211600" cy="3581399"/>
            <a:chOff x="7980400" y="3276601"/>
            <a:chExt cx="4211600" cy="3581399"/>
          </a:xfrm>
        </p:grpSpPr>
        <p:grpSp>
          <p:nvGrpSpPr>
            <p:cNvPr id="12311" name="Graphic 157">
              <a:extLst>
                <a:ext uri="{FF2B5EF4-FFF2-40B4-BE49-F238E27FC236}">
                  <a16:creationId xmlns:a16="http://schemas.microsoft.com/office/drawing/2014/main" id="{A202591B-301C-460E-801A-4C116AC08CD7}"/>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8662740" y="3276601"/>
              <a:ext cx="3529260" cy="3581395"/>
              <a:chOff x="4114800" y="1423987"/>
              <a:chExt cx="3961542" cy="4007547"/>
            </a:xfrm>
            <a:noFill/>
          </p:grpSpPr>
          <p:sp>
            <p:nvSpPr>
              <p:cNvPr id="12431" name="Freeform: Shape 12312">
                <a:extLst>
                  <a:ext uri="{FF2B5EF4-FFF2-40B4-BE49-F238E27FC236}">
                    <a16:creationId xmlns:a16="http://schemas.microsoft.com/office/drawing/2014/main" id="{257EC7EC-4934-4A65-B3AA-6AE3BD0739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2432" name="Freeform: Shape 12313">
                <a:extLst>
                  <a:ext uri="{FF2B5EF4-FFF2-40B4-BE49-F238E27FC236}">
                    <a16:creationId xmlns:a16="http://schemas.microsoft.com/office/drawing/2014/main" id="{201FEC27-F3E2-41E5-8C3B-FF66A13D84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2433" name="Freeform: Shape 12314">
                <a:extLst>
                  <a:ext uri="{FF2B5EF4-FFF2-40B4-BE49-F238E27FC236}">
                    <a16:creationId xmlns:a16="http://schemas.microsoft.com/office/drawing/2014/main" id="{CBFE67A7-A995-43D6-8414-EBB2A758A0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2434" name="Freeform: Shape 12315">
                <a:extLst>
                  <a:ext uri="{FF2B5EF4-FFF2-40B4-BE49-F238E27FC236}">
                    <a16:creationId xmlns:a16="http://schemas.microsoft.com/office/drawing/2014/main" id="{6DB28E40-FF5E-459D-B516-A16554BBBF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2435" name="Freeform: Shape 12316">
                <a:extLst>
                  <a:ext uri="{FF2B5EF4-FFF2-40B4-BE49-F238E27FC236}">
                    <a16:creationId xmlns:a16="http://schemas.microsoft.com/office/drawing/2014/main" id="{9724247A-6615-4D27-80F0-3392762826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2436" name="Freeform: Shape 12317">
                <a:extLst>
                  <a:ext uri="{FF2B5EF4-FFF2-40B4-BE49-F238E27FC236}">
                    <a16:creationId xmlns:a16="http://schemas.microsoft.com/office/drawing/2014/main" id="{495168B2-CEF6-486B-AD0C-D063CDD988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2437" name="Freeform: Shape 12318">
                <a:extLst>
                  <a:ext uri="{FF2B5EF4-FFF2-40B4-BE49-F238E27FC236}">
                    <a16:creationId xmlns:a16="http://schemas.microsoft.com/office/drawing/2014/main" id="{E27C133D-9749-4B34-9018-29F3FF86C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sp>
          <p:nvSpPr>
            <p:cNvPr id="12438" name="Freeform: Shape 12311">
              <a:extLst>
                <a:ext uri="{FF2B5EF4-FFF2-40B4-BE49-F238E27FC236}">
                  <a16:creationId xmlns:a16="http://schemas.microsoft.com/office/drawing/2014/main" id="{10388060-18B7-4BD6-A3C5-F6B8E1467E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aphicFrame>
        <p:nvGraphicFramePr>
          <p:cNvPr id="12347" name="Content Placeholder 1">
            <a:extLst>
              <a:ext uri="{FF2B5EF4-FFF2-40B4-BE49-F238E27FC236}">
                <a16:creationId xmlns:a16="http://schemas.microsoft.com/office/drawing/2014/main" id="{0375F0C0-7BA3-57DA-ECE7-70513AE8B589}"/>
              </a:ext>
            </a:extLst>
          </p:cNvPr>
          <p:cNvGraphicFramePr>
            <a:graphicFrameLocks noGrp="1"/>
          </p:cNvGraphicFramePr>
          <p:nvPr>
            <p:ph idx="1"/>
            <p:extLst>
              <p:ext uri="{D42A27DB-BD31-4B8C-83A1-F6EECF244321}">
                <p14:modId xmlns:p14="http://schemas.microsoft.com/office/powerpoint/2010/main" val="3364116484"/>
              </p:ext>
            </p:extLst>
          </p:nvPr>
        </p:nvGraphicFramePr>
        <p:xfrm>
          <a:off x="600306" y="1523117"/>
          <a:ext cx="10982090" cy="52594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6FD10DF-F3D4-4B36-8D09-5292B2E88293}"/>
              </a:ext>
            </a:extLst>
          </p:cNvPr>
          <p:cNvSpPr>
            <a:spLocks noGrp="1"/>
          </p:cNvSpPr>
          <p:nvPr>
            <p:ph idx="1"/>
          </p:nvPr>
        </p:nvSpPr>
        <p:spPr>
          <a:xfrm>
            <a:off x="1176528" y="1644968"/>
            <a:ext cx="10515600" cy="4351338"/>
          </a:xfrm>
        </p:spPr>
        <p:txBody>
          <a:bodyPr>
            <a:normAutofit fontScale="92500" lnSpcReduction="10000"/>
          </a:bodyPr>
          <a:lstStyle/>
          <a:p>
            <a:pPr marL="392113" lvl="1" indent="0">
              <a:buNone/>
            </a:pPr>
            <a:endParaRPr lang="en-US" sz="1600" b="1" dirty="0"/>
          </a:p>
          <a:p>
            <a:pPr marL="392113" lvl="1" indent="0">
              <a:buNone/>
            </a:pPr>
            <a:r>
              <a:rPr lang="en-US" sz="1800" dirty="0"/>
              <a:t>Updated RCV and ACV policy </a:t>
            </a:r>
            <a:r>
              <a:rPr lang="en-US" sz="1800" b="1" dirty="0"/>
              <a:t>Definitions</a:t>
            </a:r>
          </a:p>
          <a:p>
            <a:pPr marL="392113" lvl="1" indent="0">
              <a:buNone/>
            </a:pPr>
            <a:endParaRPr lang="en-US" sz="1800" b="1" dirty="0"/>
          </a:p>
          <a:p>
            <a:pPr lvl="1">
              <a:buFont typeface="Arial" panose="020B0604020202020204" pitchFamily="34" charset="0"/>
              <a:buChar char="•"/>
            </a:pPr>
            <a:r>
              <a:rPr lang="en-US" sz="1800" b="1" dirty="0"/>
              <a:t>Actual Cash Value</a:t>
            </a:r>
            <a:r>
              <a:rPr lang="en-US" sz="1800" dirty="0"/>
              <a:t>” means </a:t>
            </a:r>
            <a:r>
              <a:rPr lang="en-US" sz="1800" b="1" dirty="0"/>
              <a:t>replacement cost </a:t>
            </a:r>
            <a:r>
              <a:rPr lang="en-US" sz="1800" dirty="0"/>
              <a:t>less </a:t>
            </a:r>
            <a:r>
              <a:rPr lang="en-US" sz="1800" b="1" dirty="0"/>
              <a:t>depreciation</a:t>
            </a:r>
            <a:r>
              <a:rPr lang="en-US" sz="1800" dirty="0"/>
              <a:t>, which includes </a:t>
            </a:r>
            <a:r>
              <a:rPr lang="en-US" sz="1800" b="1" dirty="0"/>
              <a:t>depreciation</a:t>
            </a:r>
            <a:r>
              <a:rPr lang="en-US" sz="1800" dirty="0"/>
              <a:t> of materials and labor used to calculate </a:t>
            </a:r>
            <a:r>
              <a:rPr lang="en-US" sz="1800" b="1" dirty="0"/>
              <a:t>replacement cost</a:t>
            </a:r>
            <a:r>
              <a:rPr lang="en-US" sz="1800" dirty="0"/>
              <a:t>.</a:t>
            </a:r>
          </a:p>
          <a:p>
            <a:pPr marL="392113" lvl="1" indent="0">
              <a:buNone/>
            </a:pPr>
            <a:endParaRPr lang="en-US" sz="1800" dirty="0"/>
          </a:p>
          <a:p>
            <a:pPr marL="541338" lvl="1" indent="-285750">
              <a:spcBef>
                <a:spcPts val="0"/>
              </a:spcBef>
              <a:spcAft>
                <a:spcPts val="1200"/>
              </a:spcAft>
              <a:buFont typeface="Arial" panose="020B0604020202020204" pitchFamily="34" charset="0"/>
              <a:buChar char="•"/>
              <a:tabLst>
                <a:tab pos="182880" algn="l"/>
              </a:tabLst>
            </a:pPr>
            <a:r>
              <a:rPr lang="en-US" sz="1800" b="1" dirty="0">
                <a:solidFill>
                  <a:srgbClr val="000000"/>
                </a:solidFill>
                <a:ea typeface="Calibri" panose="020F0502020204030204" pitchFamily="34" charset="0"/>
                <a:cs typeface="Times New Roman" panose="02020603050405020304" pitchFamily="18" charset="0"/>
              </a:rPr>
              <a:t>“Depreciation” </a:t>
            </a:r>
            <a:r>
              <a:rPr lang="en-US" sz="1800" dirty="0">
                <a:solidFill>
                  <a:srgbClr val="000000"/>
                </a:solidFill>
                <a:ea typeface="Calibri" panose="020F0502020204030204" pitchFamily="34" charset="0"/>
                <a:cs typeface="Times New Roman" panose="02020603050405020304" pitchFamily="18" charset="0"/>
              </a:rPr>
              <a:t>means deductions to labor and materials, based on age, usage, wear and tear, condition, and other similar factors.</a:t>
            </a:r>
          </a:p>
          <a:p>
            <a:pPr marL="541338" lvl="1" indent="-285750">
              <a:spcBef>
                <a:spcPts val="0"/>
              </a:spcBef>
              <a:spcAft>
                <a:spcPts val="1200"/>
              </a:spcAft>
              <a:buFont typeface="Arial" panose="020B0604020202020204" pitchFamily="34" charset="0"/>
              <a:buChar char="•"/>
              <a:tabLst>
                <a:tab pos="182880" algn="l"/>
              </a:tabLst>
            </a:pPr>
            <a:r>
              <a:rPr lang="en-US" sz="1800" dirty="0">
                <a:solidFill>
                  <a:srgbClr val="000000"/>
                </a:solidFill>
                <a:ea typeface="Calibri" panose="020F0502020204030204" pitchFamily="34" charset="0"/>
                <a:cs typeface="Times New Roman" panose="02020603050405020304" pitchFamily="18" charset="0"/>
              </a:rPr>
              <a:t>“</a:t>
            </a:r>
            <a:r>
              <a:rPr lang="en-US" sz="1800" b="1" dirty="0">
                <a:solidFill>
                  <a:srgbClr val="000000"/>
                </a:solidFill>
                <a:ea typeface="Calibri" panose="020F0502020204030204" pitchFamily="34" charset="0"/>
                <a:cs typeface="Times New Roman" panose="02020603050405020304" pitchFamily="18" charset="0"/>
              </a:rPr>
              <a:t>Replacement Cost</a:t>
            </a:r>
            <a:r>
              <a:rPr lang="en-US" sz="1800" dirty="0">
                <a:solidFill>
                  <a:srgbClr val="000000"/>
                </a:solidFill>
                <a:ea typeface="Calibri" panose="020F0502020204030204" pitchFamily="34" charset="0"/>
                <a:cs typeface="Times New Roman" panose="02020603050405020304" pitchFamily="18" charset="0"/>
              </a:rPr>
              <a:t>” means the cost for materials and labor to repair or replace with like kind and quality and for like use without deductions for </a:t>
            </a:r>
            <a:r>
              <a:rPr lang="en-US" sz="1800" b="1" dirty="0">
                <a:solidFill>
                  <a:srgbClr val="000000"/>
                </a:solidFill>
                <a:ea typeface="Calibri" panose="020F0502020204030204" pitchFamily="34" charset="0"/>
                <a:cs typeface="Times New Roman" panose="02020603050405020304" pitchFamily="18" charset="0"/>
              </a:rPr>
              <a:t>depreciation</a:t>
            </a:r>
            <a:r>
              <a:rPr lang="en-US" sz="1800" dirty="0">
                <a:solidFill>
                  <a:srgbClr val="000000"/>
                </a:solidFill>
                <a:latin typeface="Corbel" panose="020B0503020204020204" pitchFamily="34" charset="0"/>
                <a:ea typeface="Calibri" panose="020F0502020204030204" pitchFamily="34" charset="0"/>
                <a:cs typeface="Times New Roman" panose="02020603050405020304" pitchFamily="18" charset="0"/>
              </a:rPr>
              <a:t>.</a:t>
            </a:r>
          </a:p>
          <a:p>
            <a:pPr marL="541338" lvl="1" indent="-285750">
              <a:spcBef>
                <a:spcPts val="0"/>
              </a:spcBef>
              <a:spcAft>
                <a:spcPts val="1200"/>
              </a:spcAft>
              <a:buFont typeface="Arial" panose="020B0604020202020204" pitchFamily="34" charset="0"/>
              <a:buChar char="•"/>
              <a:tabLst>
                <a:tab pos="182880" algn="l"/>
              </a:tabLst>
            </a:pPr>
            <a:endParaRPr lang="en-US" sz="1800" dirty="0">
              <a:solidFill>
                <a:srgbClr val="000000"/>
              </a:solidFill>
              <a:latin typeface="Corbel" panose="020B0503020204020204" pitchFamily="34" charset="0"/>
              <a:ea typeface="Calibri" panose="020F0502020204030204" pitchFamily="34" charset="0"/>
              <a:cs typeface="Times New Roman" panose="02020603050405020304" pitchFamily="18" charset="0"/>
            </a:endParaRPr>
          </a:p>
          <a:p>
            <a:pPr marL="541338" lvl="1" indent="-285750">
              <a:spcBef>
                <a:spcPts val="0"/>
              </a:spcBef>
              <a:spcAft>
                <a:spcPts val="1200"/>
              </a:spcAft>
              <a:buFont typeface="Arial" panose="020B0604020202020204" pitchFamily="34" charset="0"/>
              <a:buChar char="•"/>
              <a:tabLst>
                <a:tab pos="182880" algn="l"/>
              </a:tabLst>
            </a:pPr>
            <a:r>
              <a:rPr lang="en-US" sz="1800" b="1" dirty="0">
                <a:solidFill>
                  <a:srgbClr val="000000"/>
                </a:solidFill>
                <a:latin typeface="Arial" panose="020B0604020202020204" pitchFamily="34" charset="0"/>
                <a:ea typeface="Calibri" panose="020F0502020204030204" pitchFamily="34" charset="0"/>
                <a:cs typeface="Arial" panose="020B0604020202020204" pitchFamily="34" charset="0"/>
              </a:rPr>
              <a:t>Important! - On RCV, a depreciation hold back is applied until repair or replacement is complete</a:t>
            </a:r>
            <a:r>
              <a:rPr lang="en-US" sz="1400" b="1" dirty="0">
                <a:solidFill>
                  <a:srgbClr val="000000"/>
                </a:solidFill>
                <a:latin typeface="Arial" panose="020B0604020202020204" pitchFamily="34" charset="0"/>
                <a:ea typeface="Calibri" panose="020F0502020204030204" pitchFamily="34" charset="0"/>
                <a:cs typeface="Arial" panose="020B0604020202020204" pitchFamily="34" charset="0"/>
              </a:rPr>
              <a:t>.</a:t>
            </a:r>
          </a:p>
          <a:p>
            <a:pPr marL="541338" lvl="1" indent="-285750">
              <a:spcBef>
                <a:spcPts val="0"/>
              </a:spcBef>
              <a:spcAft>
                <a:spcPts val="1200"/>
              </a:spcAft>
              <a:buFont typeface="Arial" panose="020B0604020202020204" pitchFamily="34" charset="0"/>
              <a:buChar char="•"/>
              <a:tabLst>
                <a:tab pos="182880" algn="l"/>
              </a:tabLst>
            </a:pPr>
            <a:endParaRPr lang="en-US" sz="1400" dirty="0">
              <a:solidFill>
                <a:srgbClr val="000000"/>
              </a:solidFill>
              <a:latin typeface="Corbel" panose="020B0503020204020204" pitchFamily="34" charset="0"/>
              <a:ea typeface="Calibri" panose="020F0502020204030204" pitchFamily="34" charset="0"/>
              <a:cs typeface="Times New Roman" panose="02020603050405020304" pitchFamily="18" charset="0"/>
            </a:endParaRPr>
          </a:p>
          <a:p>
            <a:pPr marL="255588" lvl="1" indent="0">
              <a:spcBef>
                <a:spcPts val="0"/>
              </a:spcBef>
              <a:spcAft>
                <a:spcPts val="1200"/>
              </a:spcAft>
              <a:buNone/>
              <a:tabLst>
                <a:tab pos="182880" algn="l"/>
              </a:tabLst>
            </a:pPr>
            <a:endParaRPr lang="en-US" sz="1400" dirty="0">
              <a:solidFill>
                <a:srgbClr val="000000"/>
              </a:solidFill>
              <a:latin typeface="Corbel" panose="020B0503020204020204" pitchFamily="34" charset="0"/>
              <a:ea typeface="Calibri" panose="020F0502020204030204" pitchFamily="34" charset="0"/>
              <a:cs typeface="Times New Roman" panose="02020603050405020304" pitchFamily="18" charset="0"/>
            </a:endParaRPr>
          </a:p>
        </p:txBody>
      </p:sp>
      <p:sp>
        <p:nvSpPr>
          <p:cNvPr id="3" name="Title 2">
            <a:extLst>
              <a:ext uri="{FF2B5EF4-FFF2-40B4-BE49-F238E27FC236}">
                <a16:creationId xmlns:a16="http://schemas.microsoft.com/office/drawing/2014/main" id="{5FC6C5F0-D584-44A1-A795-321EC7901473}"/>
              </a:ext>
            </a:extLst>
          </p:cNvPr>
          <p:cNvSpPr>
            <a:spLocks noGrp="1"/>
          </p:cNvSpPr>
          <p:nvPr>
            <p:ph type="title"/>
          </p:nvPr>
        </p:nvSpPr>
        <p:spPr>
          <a:xfrm>
            <a:off x="2118360" y="319405"/>
            <a:ext cx="10515600" cy="1325563"/>
          </a:xfrm>
        </p:spPr>
        <p:txBody>
          <a:bodyPr/>
          <a:lstStyle/>
          <a:p>
            <a:r>
              <a:rPr lang="en-US" sz="2800" dirty="0">
                <a:solidFill>
                  <a:srgbClr val="464646"/>
                </a:solidFill>
              </a:rPr>
              <a:t>Dwelling Forms Revised Eff. 2-1-2020 – RCV or ACV Form </a:t>
            </a:r>
            <a:endParaRPr lang="en-US" dirty="0"/>
          </a:p>
        </p:txBody>
      </p:sp>
    </p:spTree>
    <p:extLst>
      <p:ext uri="{BB962C8B-B14F-4D97-AF65-F5344CB8AC3E}">
        <p14:creationId xmlns:p14="http://schemas.microsoft.com/office/powerpoint/2010/main" val="9857543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2A52A4C-043C-4D47-9F5A-C1DB7FD4BE56}"/>
              </a:ext>
            </a:extLst>
          </p:cNvPr>
          <p:cNvPicPr>
            <a:picLocks noGrp="1" noChangeAspect="1"/>
          </p:cNvPicPr>
          <p:nvPr>
            <p:ph idx="1"/>
          </p:nvPr>
        </p:nvPicPr>
        <p:blipFill>
          <a:blip r:embed="rId2"/>
          <a:stretch>
            <a:fillRect/>
          </a:stretch>
        </p:blipFill>
        <p:spPr>
          <a:xfrm>
            <a:off x="1640264" y="1295400"/>
            <a:ext cx="8889475" cy="5265656"/>
          </a:xfrm>
          <a:prstGeom prst="rect">
            <a:avLst/>
          </a:prstGeom>
        </p:spPr>
      </p:pic>
      <p:sp>
        <p:nvSpPr>
          <p:cNvPr id="3" name="Title 2">
            <a:extLst>
              <a:ext uri="{FF2B5EF4-FFF2-40B4-BE49-F238E27FC236}">
                <a16:creationId xmlns:a16="http://schemas.microsoft.com/office/drawing/2014/main" id="{0DE9E349-A78E-4BEB-986A-6F881C4D6D15}"/>
              </a:ext>
            </a:extLst>
          </p:cNvPr>
          <p:cNvSpPr>
            <a:spLocks noGrp="1"/>
          </p:cNvSpPr>
          <p:nvPr>
            <p:ph type="title"/>
          </p:nvPr>
        </p:nvSpPr>
        <p:spPr>
          <a:xfrm>
            <a:off x="1213104" y="-163719"/>
            <a:ext cx="10515600" cy="1325563"/>
          </a:xfrm>
        </p:spPr>
        <p:txBody>
          <a:bodyPr>
            <a:normAutofit/>
          </a:bodyPr>
          <a:lstStyle/>
          <a:p>
            <a:pPr algn="ctr"/>
            <a:r>
              <a:rPr lang="en-US" sz="3600" dirty="0"/>
              <a:t>Depreciation is Calculated in Xactimate</a:t>
            </a:r>
          </a:p>
        </p:txBody>
      </p:sp>
    </p:spTree>
    <p:extLst>
      <p:ext uri="{BB962C8B-B14F-4D97-AF65-F5344CB8AC3E}">
        <p14:creationId xmlns:p14="http://schemas.microsoft.com/office/powerpoint/2010/main" val="376893211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52BC83F-8678-43EE-A98C-8A0DA5507518}"/>
              </a:ext>
            </a:extLst>
          </p:cNvPr>
          <p:cNvSpPr>
            <a:spLocks noGrp="1"/>
          </p:cNvSpPr>
          <p:nvPr>
            <p:ph idx="1"/>
          </p:nvPr>
        </p:nvSpPr>
        <p:spPr>
          <a:xfrm>
            <a:off x="2063496" y="1155192"/>
            <a:ext cx="8229600" cy="4787900"/>
          </a:xfrm>
        </p:spPr>
        <p:txBody>
          <a:bodyPr/>
          <a:lstStyle/>
          <a:p>
            <a:pPr marL="109537" indent="0">
              <a:buNone/>
            </a:pPr>
            <a:r>
              <a:rPr lang="en-US" sz="1800" dirty="0"/>
              <a:t>New RCV form Loss Settlement provisions:</a:t>
            </a:r>
          </a:p>
          <a:p>
            <a:pPr>
              <a:buFont typeface="Arial" panose="020B0604020202020204" pitchFamily="34" charset="0"/>
              <a:buChar char="•"/>
            </a:pPr>
            <a:r>
              <a:rPr lang="en-US" sz="1800" dirty="0"/>
              <a:t>Co-Insurance clause is removed</a:t>
            </a:r>
          </a:p>
          <a:p>
            <a:pPr>
              <a:buFont typeface="Arial" panose="020B0604020202020204" pitchFamily="34" charset="0"/>
              <a:buChar char="•"/>
            </a:pPr>
            <a:r>
              <a:rPr lang="en-US" sz="1800" dirty="0"/>
              <a:t>Claims remain settled on an ACV basis (RCV loss less Depreciation)</a:t>
            </a:r>
          </a:p>
          <a:p>
            <a:pPr>
              <a:buFont typeface="Arial" panose="020B0604020202020204" pitchFamily="34" charset="0"/>
              <a:buChar char="•"/>
            </a:pPr>
            <a:r>
              <a:rPr lang="en-US" sz="1800" dirty="0"/>
              <a:t>Insured receives an initial ACV payment </a:t>
            </a:r>
          </a:p>
          <a:p>
            <a:pPr>
              <a:buFont typeface="Arial" panose="020B0604020202020204" pitchFamily="34" charset="0"/>
              <a:buChar char="•"/>
            </a:pPr>
            <a:r>
              <a:rPr lang="en-US" sz="1800" dirty="0"/>
              <a:t>Insured can recover depreciation withheld if repair or replacement is complete, or notification to MWUA of your intent to repair or replace the damaged or destroyed structure within 180 days </a:t>
            </a:r>
            <a:r>
              <a:rPr lang="en-US" sz="1800" u="sng" dirty="0"/>
              <a:t>of the date of loss</a:t>
            </a:r>
            <a:r>
              <a:rPr lang="en-US" sz="1800" dirty="0"/>
              <a:t>.</a:t>
            </a:r>
          </a:p>
          <a:p>
            <a:pPr>
              <a:buFont typeface="Arial" panose="020B0604020202020204" pitchFamily="34" charset="0"/>
              <a:buChar char="•"/>
            </a:pPr>
            <a:endParaRPr lang="en-US" sz="1800" dirty="0"/>
          </a:p>
          <a:p>
            <a:pPr>
              <a:buFont typeface="Arial" panose="020B0604020202020204" pitchFamily="34" charset="0"/>
              <a:buChar char="•"/>
            </a:pPr>
            <a:endParaRPr lang="en-US" sz="1800" dirty="0"/>
          </a:p>
          <a:p>
            <a:pPr>
              <a:buFont typeface="Arial" panose="020B0604020202020204" pitchFamily="34" charset="0"/>
              <a:buChar char="•"/>
            </a:pPr>
            <a:endParaRPr lang="en-US" sz="1800" dirty="0"/>
          </a:p>
          <a:p>
            <a:pPr>
              <a:buFont typeface="Arial" panose="020B0604020202020204" pitchFamily="34" charset="0"/>
              <a:buChar char="•"/>
            </a:pPr>
            <a:endParaRPr lang="en-US" sz="1800" dirty="0"/>
          </a:p>
          <a:p>
            <a:pPr>
              <a:buFont typeface="Arial" panose="020B0604020202020204" pitchFamily="34" charset="0"/>
              <a:buChar char="•"/>
            </a:pPr>
            <a:endParaRPr lang="en-US" sz="1600" dirty="0"/>
          </a:p>
        </p:txBody>
      </p:sp>
      <p:sp>
        <p:nvSpPr>
          <p:cNvPr id="3" name="Title 2">
            <a:extLst>
              <a:ext uri="{FF2B5EF4-FFF2-40B4-BE49-F238E27FC236}">
                <a16:creationId xmlns:a16="http://schemas.microsoft.com/office/drawing/2014/main" id="{4B375669-7A0F-4AA1-BDC9-F3924D3385BB}"/>
              </a:ext>
            </a:extLst>
          </p:cNvPr>
          <p:cNvSpPr>
            <a:spLocks noGrp="1"/>
          </p:cNvSpPr>
          <p:nvPr>
            <p:ph type="title"/>
          </p:nvPr>
        </p:nvSpPr>
        <p:spPr>
          <a:xfrm>
            <a:off x="1981200" y="134282"/>
            <a:ext cx="8229600" cy="868362"/>
          </a:xfrm>
        </p:spPr>
        <p:txBody>
          <a:bodyPr>
            <a:normAutofit/>
          </a:bodyPr>
          <a:lstStyle/>
          <a:p>
            <a:pPr algn="ctr"/>
            <a:r>
              <a:rPr lang="en-US" sz="3600" dirty="0"/>
              <a:t>New RCV Form </a:t>
            </a:r>
          </a:p>
        </p:txBody>
      </p:sp>
      <p:pic>
        <p:nvPicPr>
          <p:cNvPr id="4" name="Picture 3">
            <a:extLst>
              <a:ext uri="{FF2B5EF4-FFF2-40B4-BE49-F238E27FC236}">
                <a16:creationId xmlns:a16="http://schemas.microsoft.com/office/drawing/2014/main" id="{20BF8D3B-863E-4A18-AC11-B75DF73C240A}"/>
              </a:ext>
            </a:extLst>
          </p:cNvPr>
          <p:cNvPicPr>
            <a:picLocks noChangeAspect="1"/>
          </p:cNvPicPr>
          <p:nvPr/>
        </p:nvPicPr>
        <p:blipFill>
          <a:blip r:embed="rId2"/>
          <a:stretch>
            <a:fillRect/>
          </a:stretch>
        </p:blipFill>
        <p:spPr>
          <a:xfrm>
            <a:off x="2221934" y="4585356"/>
            <a:ext cx="3257550" cy="1638300"/>
          </a:xfrm>
          <a:prstGeom prst="rect">
            <a:avLst/>
          </a:prstGeom>
        </p:spPr>
      </p:pic>
      <p:pic>
        <p:nvPicPr>
          <p:cNvPr id="5" name="Picture 4">
            <a:extLst>
              <a:ext uri="{FF2B5EF4-FFF2-40B4-BE49-F238E27FC236}">
                <a16:creationId xmlns:a16="http://schemas.microsoft.com/office/drawing/2014/main" id="{C1F6F744-A393-4905-B538-C6AF1AFF3E4F}"/>
              </a:ext>
            </a:extLst>
          </p:cNvPr>
          <p:cNvPicPr>
            <a:picLocks noChangeAspect="1"/>
          </p:cNvPicPr>
          <p:nvPr/>
        </p:nvPicPr>
        <p:blipFill>
          <a:blip r:embed="rId3"/>
          <a:stretch>
            <a:fillRect/>
          </a:stretch>
        </p:blipFill>
        <p:spPr>
          <a:xfrm>
            <a:off x="2695147" y="6223656"/>
            <a:ext cx="2457450" cy="257175"/>
          </a:xfrm>
          <a:prstGeom prst="rect">
            <a:avLst/>
          </a:prstGeom>
        </p:spPr>
      </p:pic>
      <p:pic>
        <p:nvPicPr>
          <p:cNvPr id="8" name="Picture 7">
            <a:extLst>
              <a:ext uri="{FF2B5EF4-FFF2-40B4-BE49-F238E27FC236}">
                <a16:creationId xmlns:a16="http://schemas.microsoft.com/office/drawing/2014/main" id="{593B525E-D13C-4002-84BD-905EFFDC52C2}"/>
              </a:ext>
            </a:extLst>
          </p:cNvPr>
          <p:cNvPicPr>
            <a:picLocks noChangeAspect="1"/>
          </p:cNvPicPr>
          <p:nvPr/>
        </p:nvPicPr>
        <p:blipFill>
          <a:blip r:embed="rId4"/>
          <a:stretch>
            <a:fillRect/>
          </a:stretch>
        </p:blipFill>
        <p:spPr>
          <a:xfrm>
            <a:off x="6453952" y="4517601"/>
            <a:ext cx="2886075" cy="1914525"/>
          </a:xfrm>
          <a:prstGeom prst="rect">
            <a:avLst/>
          </a:prstGeom>
        </p:spPr>
      </p:pic>
    </p:spTree>
    <p:extLst>
      <p:ext uri="{BB962C8B-B14F-4D97-AF65-F5344CB8AC3E}">
        <p14:creationId xmlns:p14="http://schemas.microsoft.com/office/powerpoint/2010/main" val="368395357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9FE6E73-90FA-4150-81F5-580A29A98AAA}"/>
              </a:ext>
            </a:extLst>
          </p:cNvPr>
          <p:cNvSpPr>
            <a:spLocks noGrp="1"/>
          </p:cNvSpPr>
          <p:nvPr>
            <p:ph idx="1"/>
          </p:nvPr>
        </p:nvSpPr>
        <p:spPr>
          <a:xfrm>
            <a:off x="1981200" y="1295400"/>
            <a:ext cx="8229600" cy="4711700"/>
          </a:xfrm>
        </p:spPr>
        <p:txBody>
          <a:bodyPr/>
          <a:lstStyle/>
          <a:p>
            <a:pPr marL="109537" indent="0">
              <a:buNone/>
            </a:pPr>
            <a:r>
              <a:rPr lang="en-US" sz="2000" dirty="0"/>
              <a:t>Insured receives a Settlement Letter</a:t>
            </a:r>
          </a:p>
          <a:p>
            <a:pPr>
              <a:buFont typeface="Arial" panose="020B0604020202020204" pitchFamily="34" charset="0"/>
              <a:buChar char="•"/>
            </a:pPr>
            <a:r>
              <a:rPr lang="en-US" sz="1800" dirty="0"/>
              <a:t>Settlement Letter is sent to the insured that contains the following paragraph</a:t>
            </a:r>
          </a:p>
          <a:p>
            <a:pPr>
              <a:buFont typeface="Arial" panose="020B0604020202020204" pitchFamily="34" charset="0"/>
              <a:buChar char="•"/>
            </a:pPr>
            <a:endParaRPr lang="en-US" sz="1800" dirty="0"/>
          </a:p>
          <a:p>
            <a:pPr>
              <a:buFont typeface="Arial" panose="020B0604020202020204" pitchFamily="34" charset="0"/>
              <a:buChar char="•"/>
            </a:pPr>
            <a:endParaRPr lang="en-US" sz="1800" dirty="0"/>
          </a:p>
          <a:p>
            <a:pPr>
              <a:buFont typeface="Arial" panose="020B0604020202020204" pitchFamily="34" charset="0"/>
              <a:buChar char="•"/>
            </a:pPr>
            <a:endParaRPr lang="en-US" sz="1800" dirty="0"/>
          </a:p>
        </p:txBody>
      </p:sp>
      <p:sp>
        <p:nvSpPr>
          <p:cNvPr id="3" name="Title 2">
            <a:extLst>
              <a:ext uri="{FF2B5EF4-FFF2-40B4-BE49-F238E27FC236}">
                <a16:creationId xmlns:a16="http://schemas.microsoft.com/office/drawing/2014/main" id="{1D4CFA8E-2899-43BC-AC8D-BE11E59497EC}"/>
              </a:ext>
            </a:extLst>
          </p:cNvPr>
          <p:cNvSpPr>
            <a:spLocks noGrp="1"/>
          </p:cNvSpPr>
          <p:nvPr>
            <p:ph type="title"/>
          </p:nvPr>
        </p:nvSpPr>
        <p:spPr>
          <a:xfrm>
            <a:off x="984504" y="0"/>
            <a:ext cx="10515600" cy="1325563"/>
          </a:xfrm>
        </p:spPr>
        <p:txBody>
          <a:bodyPr>
            <a:normAutofit/>
          </a:bodyPr>
          <a:lstStyle/>
          <a:p>
            <a:pPr algn="ctr"/>
            <a:r>
              <a:rPr lang="en-US" sz="3600" dirty="0"/>
              <a:t>RCV Form – Depreciation Holdback </a:t>
            </a:r>
          </a:p>
        </p:txBody>
      </p:sp>
      <p:pic>
        <p:nvPicPr>
          <p:cNvPr id="4" name="Picture 3">
            <a:extLst>
              <a:ext uri="{FF2B5EF4-FFF2-40B4-BE49-F238E27FC236}">
                <a16:creationId xmlns:a16="http://schemas.microsoft.com/office/drawing/2014/main" id="{102DF255-A9F3-4575-9CA6-91C7142BD065}"/>
              </a:ext>
            </a:extLst>
          </p:cNvPr>
          <p:cNvPicPr>
            <a:picLocks noChangeAspect="1"/>
          </p:cNvPicPr>
          <p:nvPr/>
        </p:nvPicPr>
        <p:blipFill>
          <a:blip r:embed="rId2"/>
          <a:stretch>
            <a:fillRect/>
          </a:stretch>
        </p:blipFill>
        <p:spPr>
          <a:xfrm>
            <a:off x="2271713" y="2470150"/>
            <a:ext cx="7648575" cy="2305050"/>
          </a:xfrm>
          <a:prstGeom prst="rect">
            <a:avLst/>
          </a:prstGeom>
        </p:spPr>
      </p:pic>
      <p:pic>
        <p:nvPicPr>
          <p:cNvPr id="5" name="Picture 4">
            <a:extLst>
              <a:ext uri="{FF2B5EF4-FFF2-40B4-BE49-F238E27FC236}">
                <a16:creationId xmlns:a16="http://schemas.microsoft.com/office/drawing/2014/main" id="{F254D275-FC0A-4714-BDF3-A0CF46E5C4D1}"/>
              </a:ext>
            </a:extLst>
          </p:cNvPr>
          <p:cNvPicPr>
            <a:picLocks noChangeAspect="1"/>
          </p:cNvPicPr>
          <p:nvPr/>
        </p:nvPicPr>
        <p:blipFill>
          <a:blip r:embed="rId3"/>
          <a:stretch>
            <a:fillRect/>
          </a:stretch>
        </p:blipFill>
        <p:spPr>
          <a:xfrm>
            <a:off x="3962400" y="5105401"/>
            <a:ext cx="4000500" cy="1285875"/>
          </a:xfrm>
          <a:prstGeom prst="rect">
            <a:avLst/>
          </a:prstGeom>
        </p:spPr>
      </p:pic>
    </p:spTree>
    <p:extLst>
      <p:ext uri="{BB962C8B-B14F-4D97-AF65-F5344CB8AC3E}">
        <p14:creationId xmlns:p14="http://schemas.microsoft.com/office/powerpoint/2010/main" val="329997556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E38BB57-4BC7-44F8-80B2-3F19CDD7B1BD}"/>
              </a:ext>
            </a:extLst>
          </p:cNvPr>
          <p:cNvSpPr>
            <a:spLocks noGrp="1"/>
          </p:cNvSpPr>
          <p:nvPr>
            <p:ph idx="1"/>
          </p:nvPr>
        </p:nvSpPr>
        <p:spPr>
          <a:xfrm>
            <a:off x="1676400" y="1690688"/>
            <a:ext cx="10515600" cy="4351338"/>
          </a:xfrm>
        </p:spPr>
        <p:txBody>
          <a:bodyPr/>
          <a:lstStyle/>
          <a:p>
            <a:pPr marL="109537" indent="0">
              <a:buNone/>
            </a:pPr>
            <a:r>
              <a:rPr lang="en-US" sz="1800" dirty="0"/>
              <a:t>New ACV form Loss Settlement provisions:</a:t>
            </a:r>
          </a:p>
          <a:p>
            <a:pPr>
              <a:buFont typeface="Arial" panose="020B0604020202020204" pitchFamily="34" charset="0"/>
              <a:buChar char="•"/>
            </a:pPr>
            <a:r>
              <a:rPr lang="en-US" sz="1800" dirty="0"/>
              <a:t>Claims are settled on an ACV basis (RCV loss less Depreciation)</a:t>
            </a:r>
          </a:p>
          <a:p>
            <a:pPr>
              <a:buFont typeface="Arial" panose="020B0604020202020204" pitchFamily="34" charset="0"/>
              <a:buChar char="•"/>
            </a:pPr>
            <a:r>
              <a:rPr lang="en-US" sz="1800" dirty="0"/>
              <a:t>Insured receives an initial ACV payment </a:t>
            </a:r>
          </a:p>
          <a:p>
            <a:pPr>
              <a:buFont typeface="Arial" panose="020B0604020202020204" pitchFamily="34" charset="0"/>
              <a:buChar char="•"/>
            </a:pPr>
            <a:r>
              <a:rPr lang="en-US" sz="1800" dirty="0"/>
              <a:t>There is no other recovery or follow up payment</a:t>
            </a:r>
          </a:p>
          <a:p>
            <a:pPr>
              <a:buFont typeface="Arial" panose="020B0604020202020204" pitchFamily="34" charset="0"/>
              <a:buChar char="•"/>
            </a:pPr>
            <a:endParaRPr lang="en-US" sz="1600" dirty="0"/>
          </a:p>
        </p:txBody>
      </p:sp>
      <p:sp>
        <p:nvSpPr>
          <p:cNvPr id="3" name="Title 2">
            <a:extLst>
              <a:ext uri="{FF2B5EF4-FFF2-40B4-BE49-F238E27FC236}">
                <a16:creationId xmlns:a16="http://schemas.microsoft.com/office/drawing/2014/main" id="{ABD4273F-CDFC-4D92-A731-0D05464F3D37}"/>
              </a:ext>
            </a:extLst>
          </p:cNvPr>
          <p:cNvSpPr>
            <a:spLocks noGrp="1"/>
          </p:cNvSpPr>
          <p:nvPr>
            <p:ph type="title"/>
          </p:nvPr>
        </p:nvSpPr>
        <p:spPr>
          <a:xfrm>
            <a:off x="838200" y="218821"/>
            <a:ext cx="10515600" cy="1325563"/>
          </a:xfrm>
        </p:spPr>
        <p:txBody>
          <a:bodyPr>
            <a:normAutofit/>
          </a:bodyPr>
          <a:lstStyle/>
          <a:p>
            <a:pPr algn="ctr"/>
            <a:r>
              <a:rPr lang="en-US" sz="3600" dirty="0"/>
              <a:t>ACV form</a:t>
            </a:r>
          </a:p>
        </p:txBody>
      </p:sp>
      <p:pic>
        <p:nvPicPr>
          <p:cNvPr id="4" name="Picture 3">
            <a:extLst>
              <a:ext uri="{FF2B5EF4-FFF2-40B4-BE49-F238E27FC236}">
                <a16:creationId xmlns:a16="http://schemas.microsoft.com/office/drawing/2014/main" id="{1E1F2C6B-B842-4C9D-96C9-DF05453A9F10}"/>
              </a:ext>
            </a:extLst>
          </p:cNvPr>
          <p:cNvPicPr>
            <a:picLocks noChangeAspect="1"/>
          </p:cNvPicPr>
          <p:nvPr/>
        </p:nvPicPr>
        <p:blipFill>
          <a:blip r:embed="rId2"/>
          <a:stretch>
            <a:fillRect/>
          </a:stretch>
        </p:blipFill>
        <p:spPr>
          <a:xfrm>
            <a:off x="3534477" y="3866357"/>
            <a:ext cx="3276600" cy="1524000"/>
          </a:xfrm>
          <a:prstGeom prst="rect">
            <a:avLst/>
          </a:prstGeom>
        </p:spPr>
      </p:pic>
    </p:spTree>
    <p:extLst>
      <p:ext uri="{BB962C8B-B14F-4D97-AF65-F5344CB8AC3E}">
        <p14:creationId xmlns:p14="http://schemas.microsoft.com/office/powerpoint/2010/main" val="271134316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D7BE536-C609-8110-27E1-9B73F32BAC7F}"/>
              </a:ext>
            </a:extLst>
          </p:cNvPr>
          <p:cNvSpPr>
            <a:spLocks noGrp="1"/>
          </p:cNvSpPr>
          <p:nvPr>
            <p:ph idx="1"/>
          </p:nvPr>
        </p:nvSpPr>
        <p:spPr>
          <a:xfrm>
            <a:off x="1831848" y="1259460"/>
            <a:ext cx="10515600" cy="5113908"/>
          </a:xfrm>
        </p:spPr>
        <p:txBody>
          <a:bodyPr>
            <a:noAutofit/>
          </a:bodyPr>
          <a:lstStyle/>
          <a:p>
            <a:r>
              <a:rPr lang="en-US" sz="1800" dirty="0"/>
              <a:t>Hurricane Zeta – October 28, 2020</a:t>
            </a:r>
          </a:p>
          <a:p>
            <a:pPr lvl="1"/>
            <a:r>
              <a:rPr lang="en-US" sz="1800" dirty="0"/>
              <a:t>4658 claims reported</a:t>
            </a:r>
          </a:p>
          <a:p>
            <a:pPr lvl="1"/>
            <a:r>
              <a:rPr lang="en-US" sz="1800" dirty="0"/>
              <a:t>First real time test for Eberl Claims</a:t>
            </a:r>
          </a:p>
          <a:p>
            <a:pPr lvl="2"/>
            <a:r>
              <a:rPr lang="en-US" sz="1800" dirty="0"/>
              <a:t>Call center load issues</a:t>
            </a:r>
          </a:p>
          <a:p>
            <a:pPr lvl="2"/>
            <a:r>
              <a:rPr lang="en-US" sz="1800" dirty="0"/>
              <a:t>Claim examiner load issues</a:t>
            </a:r>
          </a:p>
          <a:p>
            <a:pPr lvl="2"/>
            <a:r>
              <a:rPr lang="en-US" sz="1800" dirty="0"/>
              <a:t>Handling claims during Covid – 19 lockdowns</a:t>
            </a:r>
          </a:p>
          <a:p>
            <a:pPr lvl="1"/>
            <a:r>
              <a:rPr lang="en-US" sz="1800" dirty="0"/>
              <a:t>First large claim volume with new RCV and ACV policies</a:t>
            </a:r>
          </a:p>
          <a:p>
            <a:pPr lvl="1"/>
            <a:r>
              <a:rPr lang="en-US" sz="1800" dirty="0"/>
              <a:t>Large number of roofs replaced</a:t>
            </a:r>
          </a:p>
          <a:p>
            <a:pPr lvl="1"/>
            <a:r>
              <a:rPr lang="en-US" sz="1800" dirty="0"/>
              <a:t>Many claims with recoverable depreciation/holdback taken</a:t>
            </a:r>
          </a:p>
          <a:p>
            <a:pPr lvl="2"/>
            <a:r>
              <a:rPr lang="en-US" sz="1800" dirty="0"/>
              <a:t>Claims remained open with remaining recoverable depreciation/holdback </a:t>
            </a:r>
          </a:p>
          <a:p>
            <a:pPr lvl="2"/>
            <a:r>
              <a:rPr lang="en-US" sz="1800" dirty="0"/>
              <a:t>MWUA RCV Policy allows 180 days to make claim for recoverable depreciation/holdback </a:t>
            </a:r>
          </a:p>
          <a:p>
            <a:pPr lvl="2"/>
            <a:r>
              <a:rPr lang="en-US" sz="1800" dirty="0"/>
              <a:t>Based on volume, supply issues, labor issues, an extension was granted April 2021</a:t>
            </a:r>
          </a:p>
          <a:p>
            <a:pPr lvl="2"/>
            <a:r>
              <a:rPr lang="en-US" sz="1800" dirty="0"/>
              <a:t>Three letters followed the initial settlement letter explaining the recoverable depreciation/holdback process</a:t>
            </a:r>
          </a:p>
        </p:txBody>
      </p:sp>
      <p:sp>
        <p:nvSpPr>
          <p:cNvPr id="3" name="Title 2">
            <a:extLst>
              <a:ext uri="{FF2B5EF4-FFF2-40B4-BE49-F238E27FC236}">
                <a16:creationId xmlns:a16="http://schemas.microsoft.com/office/drawing/2014/main" id="{D425B566-EF96-D082-DCCB-03BEB7FF5E01}"/>
              </a:ext>
            </a:extLst>
          </p:cNvPr>
          <p:cNvSpPr>
            <a:spLocks noGrp="1"/>
          </p:cNvSpPr>
          <p:nvPr>
            <p:ph type="title"/>
          </p:nvPr>
        </p:nvSpPr>
        <p:spPr>
          <a:xfrm>
            <a:off x="2231161" y="0"/>
            <a:ext cx="10515600" cy="1325563"/>
          </a:xfrm>
        </p:spPr>
        <p:txBody>
          <a:bodyPr>
            <a:normAutofit/>
          </a:bodyPr>
          <a:lstStyle/>
          <a:p>
            <a:r>
              <a:rPr lang="en-US" sz="3200" dirty="0"/>
              <a:t>Claims - What has happened in the past two years?</a:t>
            </a:r>
          </a:p>
        </p:txBody>
      </p:sp>
    </p:spTree>
    <p:extLst>
      <p:ext uri="{BB962C8B-B14F-4D97-AF65-F5344CB8AC3E}">
        <p14:creationId xmlns:p14="http://schemas.microsoft.com/office/powerpoint/2010/main" val="381096223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E379C32-7ED0-CDA9-91E5-7180EA4428B2}"/>
              </a:ext>
            </a:extLst>
          </p:cNvPr>
          <p:cNvSpPr>
            <a:spLocks noGrp="1"/>
          </p:cNvSpPr>
          <p:nvPr>
            <p:ph idx="1"/>
          </p:nvPr>
        </p:nvSpPr>
        <p:spPr>
          <a:xfrm>
            <a:off x="2175222" y="2156906"/>
            <a:ext cx="10515600" cy="4351338"/>
          </a:xfrm>
        </p:spPr>
        <p:txBody>
          <a:bodyPr/>
          <a:lstStyle/>
          <a:p>
            <a:r>
              <a:rPr lang="en-US" sz="1800" dirty="0"/>
              <a:t>Hurricane Ida – August 29, 2021</a:t>
            </a:r>
          </a:p>
          <a:p>
            <a:pPr lvl="1"/>
            <a:r>
              <a:rPr lang="en-US" sz="1800" dirty="0"/>
              <a:t>309 claims reported</a:t>
            </a:r>
          </a:p>
          <a:p>
            <a:pPr lvl="2"/>
            <a:r>
              <a:rPr lang="en-US" sz="1800" dirty="0"/>
              <a:t>Many had not reported Zeta claims</a:t>
            </a:r>
          </a:p>
          <a:p>
            <a:pPr lvl="2"/>
            <a:r>
              <a:rPr lang="en-US" sz="1800" dirty="0"/>
              <a:t>Declinations due to unrepaired Zeta damages</a:t>
            </a:r>
          </a:p>
          <a:p>
            <a:pPr lvl="1"/>
            <a:r>
              <a:rPr lang="en-US" sz="1800" dirty="0"/>
              <a:t>Second real time test for Eberl Claims</a:t>
            </a:r>
          </a:p>
          <a:p>
            <a:pPr lvl="1"/>
            <a:endParaRPr lang="en-US" sz="1600" dirty="0"/>
          </a:p>
          <a:p>
            <a:pPr lvl="1"/>
            <a:endParaRPr lang="en-US" sz="1600" dirty="0"/>
          </a:p>
          <a:p>
            <a:pPr lvl="1"/>
            <a:endParaRPr lang="en-US" sz="1600" dirty="0"/>
          </a:p>
          <a:p>
            <a:pPr lvl="1"/>
            <a:endParaRPr lang="en-US" sz="1600" dirty="0"/>
          </a:p>
          <a:p>
            <a:pPr marL="457200" lvl="1" indent="0">
              <a:buNone/>
            </a:pPr>
            <a:endParaRPr lang="en-US" sz="2000" dirty="0"/>
          </a:p>
          <a:p>
            <a:pPr lvl="1"/>
            <a:endParaRPr lang="en-US" sz="1600" dirty="0"/>
          </a:p>
        </p:txBody>
      </p:sp>
      <p:sp>
        <p:nvSpPr>
          <p:cNvPr id="3" name="Title 2">
            <a:extLst>
              <a:ext uri="{FF2B5EF4-FFF2-40B4-BE49-F238E27FC236}">
                <a16:creationId xmlns:a16="http://schemas.microsoft.com/office/drawing/2014/main" id="{1FEA38C8-47E4-23A2-27DB-AA9D4CCF3DFA}"/>
              </a:ext>
            </a:extLst>
          </p:cNvPr>
          <p:cNvSpPr>
            <a:spLocks noGrp="1"/>
          </p:cNvSpPr>
          <p:nvPr>
            <p:ph type="title"/>
          </p:nvPr>
        </p:nvSpPr>
        <p:spPr>
          <a:xfrm>
            <a:off x="2175222" y="349756"/>
            <a:ext cx="10515600" cy="1325563"/>
          </a:xfrm>
        </p:spPr>
        <p:txBody>
          <a:bodyPr>
            <a:normAutofit/>
          </a:bodyPr>
          <a:lstStyle/>
          <a:p>
            <a:r>
              <a:rPr lang="en-US" sz="3200" dirty="0"/>
              <a:t>Claims - What has happened in the past two years?</a:t>
            </a:r>
          </a:p>
        </p:txBody>
      </p:sp>
    </p:spTree>
    <p:extLst>
      <p:ext uri="{BB962C8B-B14F-4D97-AF65-F5344CB8AC3E}">
        <p14:creationId xmlns:p14="http://schemas.microsoft.com/office/powerpoint/2010/main" val="18898886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idx="4294967295"/>
          </p:nvPr>
        </p:nvSpPr>
        <p:spPr>
          <a:xfrm>
            <a:off x="2387814" y="-118497"/>
            <a:ext cx="8001000" cy="987425"/>
          </a:xfrm>
        </p:spPr>
        <p:txBody>
          <a:bodyPr vert="horz" wrap="square" lIns="91440" tIns="45720" rIns="91440" bIns="45720" numCol="1" rtlCol="0" anchor="ctr" anchorCtr="0" compatLnSpc="1">
            <a:prstTxWarp prst="textNoShape">
              <a:avLst/>
            </a:prstTxWarp>
            <a:noAutofit/>
          </a:bodyPr>
          <a:lstStyle/>
          <a:p>
            <a:pPr algn="ctr" eaLnBrk="1" hangingPunct="1">
              <a:defRPr/>
            </a:pPr>
            <a:r>
              <a:rPr lang="en-US" sz="4000" dirty="0">
                <a:latin typeface="Arial" panose="020B0604020202020204" pitchFamily="34" charset="0"/>
                <a:cs typeface="Arial" panose="020B0604020202020204" pitchFamily="34" charset="0"/>
              </a:rPr>
              <a:t>MWUA Exposure 2005 to Current</a:t>
            </a:r>
            <a:endParaRPr lang="en-US" sz="4000" dirty="0">
              <a:solidFill>
                <a:srgbClr val="FF0000"/>
              </a:solidFill>
              <a:latin typeface="Arial" panose="020B0604020202020204" pitchFamily="34" charset="0"/>
              <a:cs typeface="Arial" panose="020B0604020202020204" pitchFamily="34" charset="0"/>
            </a:endParaRPr>
          </a:p>
        </p:txBody>
      </p:sp>
      <p:sp>
        <p:nvSpPr>
          <p:cNvPr id="29699" name="Rectangle 3"/>
          <p:cNvSpPr>
            <a:spLocks noGrp="1" noChangeArrowheads="1"/>
          </p:cNvSpPr>
          <p:nvPr>
            <p:ph sz="half" idx="4294967295"/>
          </p:nvPr>
        </p:nvSpPr>
        <p:spPr>
          <a:xfrm>
            <a:off x="1156445" y="2212790"/>
            <a:ext cx="3657600" cy="4589463"/>
          </a:xfrm>
        </p:spPr>
        <p:txBody>
          <a:bodyPr/>
          <a:lstStyle/>
          <a:p>
            <a:pPr eaLnBrk="1" hangingPunct="1"/>
            <a:r>
              <a:rPr lang="en-US" altLang="en-US" sz="3700" b="1" dirty="0">
                <a:solidFill>
                  <a:srgbClr val="FF0000"/>
                </a:solidFill>
                <a:latin typeface="Arial" panose="020B0604020202020204" pitchFamily="34" charset="0"/>
                <a:cs typeface="Arial" panose="020B0604020202020204" pitchFamily="34" charset="0"/>
              </a:rPr>
              <a:t>August ’05  </a:t>
            </a:r>
          </a:p>
          <a:p>
            <a:pPr eaLnBrk="1" hangingPunct="1">
              <a:buFont typeface="Wingdings 3" pitchFamily="18" charset="2"/>
              <a:buNone/>
            </a:pPr>
            <a:r>
              <a:rPr lang="en-US" altLang="en-US" sz="3700" b="1" dirty="0">
                <a:solidFill>
                  <a:srgbClr val="FF0000"/>
                </a:solidFill>
              </a:rPr>
              <a:t>             </a:t>
            </a:r>
            <a:endParaRPr lang="en-US" altLang="en-US" sz="3700" b="1" dirty="0"/>
          </a:p>
          <a:p>
            <a:pPr eaLnBrk="1" hangingPunct="1"/>
            <a:r>
              <a:rPr lang="en-US" altLang="en-US" sz="3200" dirty="0"/>
              <a:t>16,155 polices</a:t>
            </a:r>
          </a:p>
          <a:p>
            <a:pPr eaLnBrk="1" hangingPunct="1"/>
            <a:endParaRPr lang="en-US" altLang="en-US" sz="3200" dirty="0"/>
          </a:p>
          <a:p>
            <a:pPr eaLnBrk="1" hangingPunct="1"/>
            <a:r>
              <a:rPr lang="en-US" altLang="en-US" sz="3200" dirty="0"/>
              <a:t>$1.8 billion insured</a:t>
            </a:r>
          </a:p>
          <a:p>
            <a:pPr eaLnBrk="1" hangingPunct="1"/>
            <a:endParaRPr lang="en-US" altLang="en-US" sz="3200" dirty="0"/>
          </a:p>
          <a:p>
            <a:pPr eaLnBrk="1" hangingPunct="1"/>
            <a:endParaRPr lang="en-US" altLang="en-US" sz="3200" dirty="0"/>
          </a:p>
          <a:p>
            <a:pPr eaLnBrk="1" hangingPunct="1">
              <a:buFontTx/>
              <a:buNone/>
            </a:pPr>
            <a:endParaRPr lang="en-US" altLang="en-US" sz="3200" dirty="0"/>
          </a:p>
          <a:p>
            <a:pPr eaLnBrk="1" hangingPunct="1"/>
            <a:endParaRPr lang="en-US" altLang="en-US" sz="3200" dirty="0"/>
          </a:p>
          <a:p>
            <a:pPr eaLnBrk="1" hangingPunct="1">
              <a:buFontTx/>
              <a:buNone/>
            </a:pPr>
            <a:endParaRPr lang="en-US" altLang="en-US" sz="3200" dirty="0"/>
          </a:p>
        </p:txBody>
      </p:sp>
      <p:sp>
        <p:nvSpPr>
          <p:cNvPr id="29700" name="Rectangle 4"/>
          <p:cNvSpPr>
            <a:spLocks noGrp="1" noChangeArrowheads="1"/>
          </p:cNvSpPr>
          <p:nvPr>
            <p:ph sz="half" idx="4294967295"/>
          </p:nvPr>
        </p:nvSpPr>
        <p:spPr>
          <a:xfrm>
            <a:off x="7900510" y="2212789"/>
            <a:ext cx="4132687" cy="4589463"/>
          </a:xfrm>
        </p:spPr>
        <p:txBody>
          <a:bodyPr>
            <a:normAutofit/>
          </a:bodyPr>
          <a:lstStyle/>
          <a:p>
            <a:pPr eaLnBrk="1" hangingPunct="1"/>
            <a:r>
              <a:rPr lang="en-US" altLang="en-US" sz="3700" b="1" dirty="0">
                <a:solidFill>
                  <a:srgbClr val="FF0000"/>
                </a:solidFill>
                <a:latin typeface="Arial" panose="020B0604020202020204" pitchFamily="34" charset="0"/>
                <a:cs typeface="Arial" panose="020B0604020202020204" pitchFamily="34" charset="0"/>
              </a:rPr>
              <a:t>September 2022</a:t>
            </a:r>
          </a:p>
          <a:p>
            <a:pPr eaLnBrk="1" hangingPunct="1"/>
            <a:endParaRPr lang="en-US" altLang="en-US" sz="3700" b="1" dirty="0">
              <a:solidFill>
                <a:srgbClr val="FF0000"/>
              </a:solidFill>
            </a:endParaRPr>
          </a:p>
          <a:p>
            <a:pPr eaLnBrk="1" hangingPunct="1"/>
            <a:r>
              <a:rPr lang="en-US" altLang="en-US" sz="3200" dirty="0"/>
              <a:t> 12,534 policies</a:t>
            </a:r>
          </a:p>
          <a:p>
            <a:pPr eaLnBrk="1" hangingPunct="1"/>
            <a:endParaRPr lang="en-US" altLang="en-US" sz="3200" dirty="0"/>
          </a:p>
          <a:p>
            <a:pPr eaLnBrk="1" hangingPunct="1"/>
            <a:r>
              <a:rPr lang="en-US" altLang="en-US" sz="3200" dirty="0"/>
              <a:t>$2.385 billion insured </a:t>
            </a:r>
          </a:p>
          <a:p>
            <a:pPr eaLnBrk="1" hangingPunct="1">
              <a:buFontTx/>
              <a:buNone/>
            </a:pPr>
            <a:endParaRPr lang="en-US" altLang="en-US" sz="3200" dirty="0"/>
          </a:p>
        </p:txBody>
      </p:sp>
      <p:sp>
        <p:nvSpPr>
          <p:cNvPr id="4" name="TextBox 3">
            <a:extLst>
              <a:ext uri="{FF2B5EF4-FFF2-40B4-BE49-F238E27FC236}">
                <a16:creationId xmlns:a16="http://schemas.microsoft.com/office/drawing/2014/main" id="{28116D2A-D1ED-3F5F-D443-3D5580C06E20}"/>
              </a:ext>
            </a:extLst>
          </p:cNvPr>
          <p:cNvSpPr txBox="1"/>
          <p:nvPr/>
        </p:nvSpPr>
        <p:spPr>
          <a:xfrm>
            <a:off x="4396548" y="1215813"/>
            <a:ext cx="3453974" cy="4170372"/>
          </a:xfrm>
          <a:prstGeom prst="rect">
            <a:avLst/>
          </a:prstGeom>
          <a:noFill/>
        </p:spPr>
        <p:txBody>
          <a:bodyPr wrap="square">
            <a:spAutoFit/>
          </a:bodyPr>
          <a:lstStyle/>
          <a:p>
            <a:r>
              <a:rPr lang="en-US" sz="2000" dirty="0">
                <a:solidFill>
                  <a:srgbClr val="FF0000"/>
                </a:solidFill>
                <a:latin typeface="CIDFont+F3"/>
                <a:cs typeface="Arial" panose="020B0604020202020204" pitchFamily="34" charset="0"/>
              </a:rPr>
              <a:t>   </a:t>
            </a:r>
            <a:r>
              <a:rPr lang="en-US" sz="3700" b="1" i="0" dirty="0">
                <a:solidFill>
                  <a:srgbClr val="FF0000"/>
                </a:solidFill>
                <a:effectLst/>
                <a:latin typeface="Arial" panose="020B0604020202020204" pitchFamily="34" charset="0"/>
                <a:cs typeface="Arial" panose="020B0604020202020204" pitchFamily="34" charset="0"/>
              </a:rPr>
              <a:t>Peaked 2011</a:t>
            </a:r>
            <a:br>
              <a:rPr lang="en-US" sz="2000" b="0" i="0" dirty="0">
                <a:solidFill>
                  <a:srgbClr val="FF0000"/>
                </a:solidFill>
                <a:effectLst/>
                <a:latin typeface="CIDFont+F2"/>
              </a:rPr>
            </a:br>
            <a:endParaRPr lang="en-US" sz="2000" b="0" i="0" dirty="0">
              <a:solidFill>
                <a:srgbClr val="FF0000"/>
              </a:solidFill>
              <a:effectLst/>
              <a:latin typeface="CIDFont+F2"/>
            </a:endParaRPr>
          </a:p>
          <a:p>
            <a:endParaRPr lang="en-US" sz="2000" dirty="0">
              <a:solidFill>
                <a:srgbClr val="FF0000"/>
              </a:solidFill>
              <a:latin typeface="CIDFont+F2"/>
            </a:endParaRPr>
          </a:p>
          <a:p>
            <a:endParaRPr lang="en-US" sz="2000" b="0" i="0" dirty="0">
              <a:solidFill>
                <a:srgbClr val="FF0000"/>
              </a:solidFill>
              <a:effectLst/>
              <a:latin typeface="CIDFont+F2"/>
            </a:endParaRPr>
          </a:p>
          <a:p>
            <a:r>
              <a:rPr lang="en-US" sz="2000" dirty="0">
                <a:solidFill>
                  <a:srgbClr val="FF0000"/>
                </a:solidFill>
                <a:latin typeface="CIDFont+F2"/>
              </a:rPr>
              <a:t>    </a:t>
            </a:r>
            <a:r>
              <a:rPr lang="en-US" sz="3200" b="0" i="0" dirty="0">
                <a:solidFill>
                  <a:srgbClr val="000000"/>
                </a:solidFill>
                <a:effectLst/>
                <a:latin typeface="Segoe UI" panose="020B0502040204020203" pitchFamily="34" charset="0"/>
                <a:cs typeface="Segoe UI" panose="020B0502040204020203" pitchFamily="34" charset="0"/>
              </a:rPr>
              <a:t>46,406 policies</a:t>
            </a:r>
            <a:br>
              <a:rPr lang="en-US" sz="1800" b="0" i="0" dirty="0">
                <a:solidFill>
                  <a:srgbClr val="000000"/>
                </a:solidFill>
                <a:effectLst/>
                <a:latin typeface="CIDFont+F2"/>
              </a:rPr>
            </a:br>
            <a:endParaRPr lang="en-US" sz="1800" b="0" i="0" dirty="0">
              <a:solidFill>
                <a:srgbClr val="000000"/>
              </a:solidFill>
              <a:effectLst/>
              <a:latin typeface="CIDFont+F2"/>
            </a:endParaRPr>
          </a:p>
          <a:p>
            <a:endParaRPr lang="en-US" dirty="0">
              <a:solidFill>
                <a:srgbClr val="000000"/>
              </a:solidFill>
              <a:latin typeface="CIDFont+F2"/>
            </a:endParaRPr>
          </a:p>
          <a:p>
            <a:endParaRPr lang="en-US" sz="1800" b="0" i="0" dirty="0">
              <a:solidFill>
                <a:srgbClr val="000000"/>
              </a:solidFill>
              <a:effectLst/>
              <a:latin typeface="CIDFont+F2"/>
            </a:endParaRPr>
          </a:p>
          <a:p>
            <a:r>
              <a:rPr lang="en-US" dirty="0">
                <a:solidFill>
                  <a:srgbClr val="000000"/>
                </a:solidFill>
                <a:latin typeface="CIDFont+F2"/>
              </a:rPr>
              <a:t>   </a:t>
            </a:r>
            <a:r>
              <a:rPr lang="en-US" sz="3200" b="0" i="0" dirty="0">
                <a:solidFill>
                  <a:srgbClr val="000000"/>
                </a:solidFill>
                <a:effectLst/>
                <a:latin typeface="Segoe UI" panose="020B0502040204020203" pitchFamily="34" charset="0"/>
                <a:cs typeface="Segoe UI" panose="020B0502040204020203" pitchFamily="34" charset="0"/>
              </a:rPr>
              <a:t>$7.24 billion</a:t>
            </a:r>
            <a:br>
              <a:rPr lang="en-US" sz="3200" b="0" i="0" dirty="0">
                <a:solidFill>
                  <a:srgbClr val="000000"/>
                </a:solidFill>
                <a:effectLst/>
                <a:latin typeface="Segoe UI" panose="020B0502040204020203" pitchFamily="34" charset="0"/>
                <a:cs typeface="Segoe UI" panose="020B0502040204020203" pitchFamily="34" charset="0"/>
              </a:rPr>
            </a:br>
            <a:r>
              <a:rPr lang="en-US" sz="3200" b="0" i="0" dirty="0">
                <a:solidFill>
                  <a:srgbClr val="000000"/>
                </a:solidFill>
                <a:effectLst/>
                <a:latin typeface="Segoe UI" panose="020B0502040204020203" pitchFamily="34" charset="0"/>
                <a:cs typeface="Segoe UI" panose="020B0502040204020203" pitchFamily="34" charset="0"/>
              </a:rPr>
              <a:t>  insured</a:t>
            </a:r>
            <a:br>
              <a:rPr lang="en-US" sz="1800" b="0" i="0" dirty="0">
                <a:solidFill>
                  <a:srgbClr val="000000"/>
                </a:solidFill>
                <a:effectLst/>
                <a:latin typeface="CIDFont+F2"/>
              </a:rPr>
            </a:br>
            <a:endParaRPr lang="en-US" dirty="0"/>
          </a:p>
        </p:txBody>
      </p:sp>
      <p:sp>
        <p:nvSpPr>
          <p:cNvPr id="5" name="Arrow: Down 4">
            <a:extLst>
              <a:ext uri="{FF2B5EF4-FFF2-40B4-BE49-F238E27FC236}">
                <a16:creationId xmlns:a16="http://schemas.microsoft.com/office/drawing/2014/main" id="{85B3C8EA-2F16-9620-4F1E-8991FFBE5090}"/>
              </a:ext>
            </a:extLst>
          </p:cNvPr>
          <p:cNvSpPr/>
          <p:nvPr/>
        </p:nvSpPr>
        <p:spPr>
          <a:xfrm rot="13556806">
            <a:off x="4045894" y="1623947"/>
            <a:ext cx="346316" cy="67719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Down 5">
            <a:extLst>
              <a:ext uri="{FF2B5EF4-FFF2-40B4-BE49-F238E27FC236}">
                <a16:creationId xmlns:a16="http://schemas.microsoft.com/office/drawing/2014/main" id="{8765C90F-066A-C32B-C888-9DC766D05477}"/>
              </a:ext>
            </a:extLst>
          </p:cNvPr>
          <p:cNvSpPr/>
          <p:nvPr/>
        </p:nvSpPr>
        <p:spPr>
          <a:xfrm rot="18822366">
            <a:off x="7649748" y="1688239"/>
            <a:ext cx="346316" cy="67719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48DC75E-E310-4BBF-4E00-163CCF5708A8}"/>
              </a:ext>
            </a:extLst>
          </p:cNvPr>
          <p:cNvSpPr>
            <a:spLocks noGrp="1"/>
          </p:cNvSpPr>
          <p:nvPr>
            <p:ph idx="1"/>
          </p:nvPr>
        </p:nvSpPr>
        <p:spPr>
          <a:xfrm>
            <a:off x="2111829" y="1488675"/>
            <a:ext cx="8229600" cy="5156200"/>
          </a:xfrm>
        </p:spPr>
        <p:txBody>
          <a:bodyPr>
            <a:normAutofit fontScale="85000" lnSpcReduction="20000"/>
          </a:bodyPr>
          <a:lstStyle/>
          <a:p>
            <a:r>
              <a:rPr lang="en-US" sz="2100" dirty="0"/>
              <a:t>With MS Insurance Department approval and completion of Policy System Programming, MWUA plans to add a Dwelling &amp; Mobile Home annual inflation guard process to new business &amp; annual renewals (Does not apply to Commercial policies).</a:t>
            </a:r>
          </a:p>
          <a:p>
            <a:endParaRPr lang="en-US" sz="2100" dirty="0"/>
          </a:p>
          <a:p>
            <a:r>
              <a:rPr lang="en-US" sz="2100" dirty="0"/>
              <a:t>Reasons for implementing an annual inflation guard adjustment to policy scheduled limits before the rating factors are applied for premium quotation:</a:t>
            </a:r>
          </a:p>
          <a:p>
            <a:endParaRPr lang="en-US" sz="2100" dirty="0"/>
          </a:p>
          <a:p>
            <a:pPr marL="109537" indent="0">
              <a:buNone/>
            </a:pPr>
            <a:r>
              <a:rPr lang="en-US" sz="2100" dirty="0"/>
              <a:t>   1. Material and Labor Costs are reaching high single to </a:t>
            </a:r>
          </a:p>
          <a:p>
            <a:pPr marL="109537" indent="0">
              <a:buNone/>
            </a:pPr>
            <a:r>
              <a:rPr lang="en-US" sz="2100" dirty="0"/>
              <a:t>        double digit increases annually.</a:t>
            </a:r>
          </a:p>
          <a:p>
            <a:pPr marL="109537" indent="0">
              <a:buNone/>
            </a:pPr>
            <a:r>
              <a:rPr lang="en-US" sz="2100" dirty="0"/>
              <a:t>   2. Inflation Guard being implemented to help policyholders</a:t>
            </a:r>
          </a:p>
          <a:p>
            <a:pPr marL="109537" indent="0">
              <a:buNone/>
            </a:pPr>
            <a:r>
              <a:rPr lang="en-US" sz="2100" dirty="0"/>
              <a:t>       keep pace with inflation for coverage needs.</a:t>
            </a:r>
          </a:p>
          <a:p>
            <a:pPr marL="109537" indent="0">
              <a:buNone/>
            </a:pPr>
            <a:r>
              <a:rPr lang="en-US" sz="2100" dirty="0"/>
              <a:t>   3. Helps prevent inadequate coverage for rebuilding at time</a:t>
            </a:r>
          </a:p>
          <a:p>
            <a:pPr marL="109537" indent="0">
              <a:buNone/>
            </a:pPr>
            <a:r>
              <a:rPr lang="en-US" sz="2100" dirty="0"/>
              <a:t>       of loss.    </a:t>
            </a:r>
          </a:p>
          <a:p>
            <a:pPr marL="109537" indent="0">
              <a:buNone/>
            </a:pPr>
            <a:r>
              <a:rPr lang="en-US" sz="2000" dirty="0"/>
              <a:t>       </a:t>
            </a:r>
          </a:p>
        </p:txBody>
      </p:sp>
      <p:sp>
        <p:nvSpPr>
          <p:cNvPr id="3" name="Title 2">
            <a:extLst>
              <a:ext uri="{FF2B5EF4-FFF2-40B4-BE49-F238E27FC236}">
                <a16:creationId xmlns:a16="http://schemas.microsoft.com/office/drawing/2014/main" id="{1F378465-DA9B-BB0F-94CC-1077F57863E0}"/>
              </a:ext>
            </a:extLst>
          </p:cNvPr>
          <p:cNvSpPr>
            <a:spLocks noGrp="1"/>
          </p:cNvSpPr>
          <p:nvPr>
            <p:ph type="title"/>
          </p:nvPr>
        </p:nvSpPr>
        <p:spPr>
          <a:xfrm>
            <a:off x="2721096" y="356627"/>
            <a:ext cx="8229600" cy="576262"/>
          </a:xfrm>
        </p:spPr>
        <p:txBody>
          <a:bodyPr>
            <a:normAutofit/>
          </a:bodyPr>
          <a:lstStyle/>
          <a:p>
            <a:r>
              <a:rPr lang="en-US" sz="2800" dirty="0"/>
              <a:t>New Rule – Adding an Annual Inflation Guard</a:t>
            </a:r>
          </a:p>
        </p:txBody>
      </p:sp>
    </p:spTree>
    <p:extLst>
      <p:ext uri="{BB962C8B-B14F-4D97-AF65-F5344CB8AC3E}">
        <p14:creationId xmlns:p14="http://schemas.microsoft.com/office/powerpoint/2010/main" val="277767153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B28D505-70A5-17CB-0280-2215E38B4189}"/>
              </a:ext>
            </a:extLst>
          </p:cNvPr>
          <p:cNvSpPr>
            <a:spLocks noGrp="1"/>
          </p:cNvSpPr>
          <p:nvPr>
            <p:ph idx="1"/>
          </p:nvPr>
        </p:nvSpPr>
        <p:spPr>
          <a:xfrm>
            <a:off x="2123508" y="1126377"/>
            <a:ext cx="8229600" cy="5821362"/>
          </a:xfrm>
        </p:spPr>
        <p:txBody>
          <a:bodyPr>
            <a:normAutofit/>
          </a:bodyPr>
          <a:lstStyle/>
          <a:p>
            <a:r>
              <a:rPr lang="en-US" sz="1800" dirty="0"/>
              <a:t>The target effective date is 4-1-2023 for Dwelling form policies (both RCV and ACV &amp; dwelling/mobile home).  The inflation guard adjustment factor will be determined once annually using the ISO/Verisk material and labor reconstruction cost reports for Mississippi (average of the most recent 4 quarter reports used as a guide for determination).  </a:t>
            </a:r>
          </a:p>
          <a:p>
            <a:endParaRPr lang="en-US" sz="1800" dirty="0"/>
          </a:p>
          <a:p>
            <a:r>
              <a:rPr lang="en-US" sz="1800" dirty="0"/>
              <a:t>On first year implementation, a policyholder notice will accompany the first impacted renewal policy quotes explaining the policy building limits were adjusted by an X% inflation guard factor applied as the first step in the rating algorithm process for premium computation.  </a:t>
            </a:r>
          </a:p>
          <a:p>
            <a:endParaRPr lang="en-US" sz="1800" dirty="0"/>
          </a:p>
          <a:p>
            <a:r>
              <a:rPr lang="en-US" sz="1800" dirty="0"/>
              <a:t>Example – expiring building limit $100,000, inflation guard factor 10%, adjusted limit is $110,000 subject to the current     rating program in effect for the next term premium quote.</a:t>
            </a:r>
          </a:p>
        </p:txBody>
      </p:sp>
      <p:sp>
        <p:nvSpPr>
          <p:cNvPr id="3" name="Title 2">
            <a:extLst>
              <a:ext uri="{FF2B5EF4-FFF2-40B4-BE49-F238E27FC236}">
                <a16:creationId xmlns:a16="http://schemas.microsoft.com/office/drawing/2014/main" id="{976979F6-883A-B79C-F775-B04D27048A44}"/>
              </a:ext>
            </a:extLst>
          </p:cNvPr>
          <p:cNvSpPr>
            <a:spLocks noGrp="1"/>
          </p:cNvSpPr>
          <p:nvPr>
            <p:ph type="title"/>
          </p:nvPr>
        </p:nvSpPr>
        <p:spPr>
          <a:xfrm>
            <a:off x="3558347" y="111429"/>
            <a:ext cx="8229600" cy="576262"/>
          </a:xfrm>
        </p:spPr>
        <p:txBody>
          <a:bodyPr>
            <a:noAutofit/>
          </a:bodyPr>
          <a:lstStyle/>
          <a:p>
            <a:r>
              <a:rPr lang="en-US" sz="3200" dirty="0"/>
              <a:t>Inflation Guard Continued</a:t>
            </a:r>
          </a:p>
        </p:txBody>
      </p:sp>
    </p:spTree>
    <p:extLst>
      <p:ext uri="{BB962C8B-B14F-4D97-AF65-F5344CB8AC3E}">
        <p14:creationId xmlns:p14="http://schemas.microsoft.com/office/powerpoint/2010/main" val="71815412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16D895B-5B52-E73B-B9AD-1ADC429CC23F}"/>
              </a:ext>
            </a:extLst>
          </p:cNvPr>
          <p:cNvSpPr>
            <a:spLocks noGrp="1"/>
          </p:cNvSpPr>
          <p:nvPr>
            <p:ph idx="1"/>
          </p:nvPr>
        </p:nvSpPr>
        <p:spPr>
          <a:xfrm>
            <a:off x="2096460" y="1068081"/>
            <a:ext cx="8229600" cy="5092700"/>
          </a:xfrm>
        </p:spPr>
        <p:txBody>
          <a:bodyPr>
            <a:normAutofit/>
          </a:bodyPr>
          <a:lstStyle/>
          <a:p>
            <a:r>
              <a:rPr lang="en-US" sz="1800" dirty="0"/>
              <a:t>New and Renewal policies will include an inflation guard endorsement that will provide the inflation guard adjustment factor for application to the next policy anniversary renewal quote.  This means the issued policy will provide the next policy term factor one year in advance. Renewal quotes release 60 days ahead of policy expiration dates.  The adjusted limit applies to the next term renewal policy and adjusts the limit effective the next anniversary renewal effective date. </a:t>
            </a:r>
          </a:p>
          <a:p>
            <a:endParaRPr lang="en-US" sz="1800" dirty="0"/>
          </a:p>
          <a:p>
            <a:pPr>
              <a:lnSpc>
                <a:spcPct val="100000"/>
              </a:lnSpc>
            </a:pPr>
            <a:r>
              <a:rPr lang="en-US" sz="1800" dirty="0"/>
              <a:t>MWUA will continue periodic renewal update site inspections</a:t>
            </a:r>
          </a:p>
          <a:p>
            <a:pPr marL="0" indent="0">
              <a:lnSpc>
                <a:spcPct val="100000"/>
              </a:lnSpc>
              <a:buNone/>
            </a:pPr>
            <a:r>
              <a:rPr lang="en-US" sz="1800" dirty="0"/>
              <a:t>    but will contemplate the upcoming renewal inflation guard </a:t>
            </a:r>
          </a:p>
          <a:p>
            <a:pPr marL="109537" indent="0">
              <a:lnSpc>
                <a:spcPct val="100000"/>
              </a:lnSpc>
              <a:buNone/>
            </a:pPr>
            <a:r>
              <a:rPr lang="en-US" sz="1800" dirty="0"/>
              <a:t>  adjustment in the underwriting letter writing process when a</a:t>
            </a:r>
          </a:p>
          <a:p>
            <a:pPr marL="109537" indent="0">
              <a:lnSpc>
                <a:spcPct val="100000"/>
              </a:lnSpc>
              <a:buNone/>
            </a:pPr>
            <a:r>
              <a:rPr lang="en-US" sz="1800" dirty="0"/>
              <a:t>  given risk appears to require a limit adjustment based on site </a:t>
            </a:r>
          </a:p>
          <a:p>
            <a:pPr marL="109537" indent="0">
              <a:lnSpc>
                <a:spcPct val="100000"/>
              </a:lnSpc>
              <a:buNone/>
            </a:pPr>
            <a:r>
              <a:rPr lang="en-US" sz="1800" dirty="0"/>
              <a:t>  inspection. </a:t>
            </a:r>
          </a:p>
        </p:txBody>
      </p:sp>
      <p:sp>
        <p:nvSpPr>
          <p:cNvPr id="3" name="Title 2">
            <a:extLst>
              <a:ext uri="{FF2B5EF4-FFF2-40B4-BE49-F238E27FC236}">
                <a16:creationId xmlns:a16="http://schemas.microsoft.com/office/drawing/2014/main" id="{B9E2FB2B-84E3-C4A8-AE85-64D6FDB4E1F6}"/>
              </a:ext>
            </a:extLst>
          </p:cNvPr>
          <p:cNvSpPr>
            <a:spLocks noGrp="1"/>
          </p:cNvSpPr>
          <p:nvPr>
            <p:ph type="title"/>
          </p:nvPr>
        </p:nvSpPr>
        <p:spPr>
          <a:xfrm>
            <a:off x="3683060" y="120957"/>
            <a:ext cx="8229600" cy="576262"/>
          </a:xfrm>
        </p:spPr>
        <p:txBody>
          <a:bodyPr>
            <a:noAutofit/>
          </a:bodyPr>
          <a:lstStyle/>
          <a:p>
            <a:r>
              <a:rPr lang="en-US" sz="3200"/>
              <a:t>Inflation Guard Continued</a:t>
            </a:r>
            <a:endParaRPr lang="en-US" sz="3200" dirty="0"/>
          </a:p>
        </p:txBody>
      </p:sp>
    </p:spTree>
    <p:extLst>
      <p:ext uri="{BB962C8B-B14F-4D97-AF65-F5344CB8AC3E}">
        <p14:creationId xmlns:p14="http://schemas.microsoft.com/office/powerpoint/2010/main" val="206423970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0753" name="Rectangle 70752">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70755" name="Rectangle 70754">
            <a:extLst>
              <a:ext uri="{FF2B5EF4-FFF2-40B4-BE49-F238E27FC236}">
                <a16:creationId xmlns:a16="http://schemas.microsoft.com/office/drawing/2014/main" id="{37962AE0-6A1C-4B76-9D52-10E5E6D7D3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grpSp>
        <p:nvGrpSpPr>
          <p:cNvPr id="70757" name="Top left">
            <a:extLst>
              <a:ext uri="{FF2B5EF4-FFF2-40B4-BE49-F238E27FC236}">
                <a16:creationId xmlns:a16="http://schemas.microsoft.com/office/drawing/2014/main" id="{32D15CB3-AC64-41F7-86F8-22A111F3DC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25" y="-1543"/>
            <a:ext cx="2198951" cy="3349518"/>
            <a:chOff x="10849" y="-3086"/>
            <a:chExt cx="2198951" cy="3349518"/>
          </a:xfrm>
        </p:grpSpPr>
        <p:sp>
          <p:nvSpPr>
            <p:cNvPr id="70758" name="Freeform: Shape 70757">
              <a:extLst>
                <a:ext uri="{FF2B5EF4-FFF2-40B4-BE49-F238E27FC236}">
                  <a16:creationId xmlns:a16="http://schemas.microsoft.com/office/drawing/2014/main" id="{9B8FAC53-55F6-4B51-8FAD-977E5E7D7E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692844" y="-3086"/>
              <a:ext cx="1326111" cy="59760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chemeClr val="tx1">
                    <a:lumMod val="65000"/>
                    <a:lumOff val="35000"/>
                  </a:schemeClr>
                </a:solidFill>
                <a:latin typeface="AvenirNext LT Pro Medium" panose="020B0504020202020204" pitchFamily="34" charset="0"/>
              </a:endParaRPr>
            </a:p>
          </p:txBody>
        </p:sp>
        <p:sp>
          <p:nvSpPr>
            <p:cNvPr id="70759" name="Freeform: Shape 70758">
              <a:extLst>
                <a:ext uri="{FF2B5EF4-FFF2-40B4-BE49-F238E27FC236}">
                  <a16:creationId xmlns:a16="http://schemas.microsoft.com/office/drawing/2014/main" id="{BC29D267-CD4D-4FD7-8F45-1C8FB4235A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94" y="15241"/>
              <a:ext cx="2190406" cy="3331191"/>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70760" name="Freeform: Shape 70759">
              <a:extLst>
                <a:ext uri="{FF2B5EF4-FFF2-40B4-BE49-F238E27FC236}">
                  <a16:creationId xmlns:a16="http://schemas.microsoft.com/office/drawing/2014/main" id="{0EFC9A2B-D1CA-4247-836D-EAB80EB5ED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15178"/>
              <a:ext cx="1978674" cy="307495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70761" name="Freeform: Shape 70760">
              <a:extLst>
                <a:ext uri="{FF2B5EF4-FFF2-40B4-BE49-F238E27FC236}">
                  <a16:creationId xmlns:a16="http://schemas.microsoft.com/office/drawing/2014/main" id="{F4F9AB28-B3F0-425B-8E51-E16DDB8536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92" y="15178"/>
              <a:ext cx="1566146" cy="2737264"/>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70762" name="Freeform: Shape 70761">
              <a:extLst>
                <a:ext uri="{FF2B5EF4-FFF2-40B4-BE49-F238E27FC236}">
                  <a16:creationId xmlns:a16="http://schemas.microsoft.com/office/drawing/2014/main" id="{891B00CE-2CF5-4DF1-A345-4516E2E83D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15178"/>
              <a:ext cx="1368431" cy="2644975"/>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70763" name="Freeform: Shape 70762">
              <a:extLst>
                <a:ext uri="{FF2B5EF4-FFF2-40B4-BE49-F238E27FC236}">
                  <a16:creationId xmlns:a16="http://schemas.microsoft.com/office/drawing/2014/main" id="{8B332657-F1E9-428F-BA70-8DD848E553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825" y="543780"/>
              <a:ext cx="494287" cy="1905590"/>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70764" name="Freeform: Shape 70763">
              <a:extLst>
                <a:ext uri="{FF2B5EF4-FFF2-40B4-BE49-F238E27FC236}">
                  <a16:creationId xmlns:a16="http://schemas.microsoft.com/office/drawing/2014/main" id="{766A6EF8-94C7-4127-9EF9-584AD6885B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672286"/>
              <a:ext cx="396930" cy="1690303"/>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70765" name="Freeform: Shape 70764">
              <a:extLst>
                <a:ext uri="{FF2B5EF4-FFF2-40B4-BE49-F238E27FC236}">
                  <a16:creationId xmlns:a16="http://schemas.microsoft.com/office/drawing/2014/main" id="{3B1C2001-8549-4C7B-86AB-049B0C99EF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002" y="881264"/>
              <a:ext cx="258791" cy="1336561"/>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sp>
        <p:nvSpPr>
          <p:cNvPr id="3" name="Title 2"/>
          <p:cNvSpPr>
            <a:spLocks noGrp="1"/>
          </p:cNvSpPr>
          <p:nvPr>
            <p:ph type="title"/>
          </p:nvPr>
        </p:nvSpPr>
        <p:spPr>
          <a:xfrm>
            <a:off x="1198181" y="168425"/>
            <a:ext cx="9988166" cy="1499401"/>
          </a:xfrm>
        </p:spPr>
        <p:txBody>
          <a:bodyPr>
            <a:normAutofit/>
          </a:bodyPr>
          <a:lstStyle/>
          <a:p>
            <a:pPr algn="ctr">
              <a:defRPr/>
            </a:pPr>
            <a:r>
              <a:rPr lang="en-US" dirty="0">
                <a:latin typeface="Arial" panose="020B0604020202020204" pitchFamily="34" charset="0"/>
                <a:cs typeface="Arial" panose="020B0604020202020204" pitchFamily="34" charset="0"/>
              </a:rPr>
              <a:t>Questions and Answers?</a:t>
            </a:r>
            <a:endParaRPr lang="en-US">
              <a:latin typeface="Arial" panose="020B0604020202020204" pitchFamily="34" charset="0"/>
              <a:cs typeface="Arial" panose="020B0604020202020204" pitchFamily="34" charset="0"/>
            </a:endParaRPr>
          </a:p>
        </p:txBody>
      </p:sp>
      <p:grpSp>
        <p:nvGrpSpPr>
          <p:cNvPr id="70767" name="Bottom Right">
            <a:extLst>
              <a:ext uri="{FF2B5EF4-FFF2-40B4-BE49-F238E27FC236}">
                <a16:creationId xmlns:a16="http://schemas.microsoft.com/office/drawing/2014/main" id="{921D9B61-CDA2-49D1-82AA-534691496FE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974976" y="3278144"/>
            <a:ext cx="4211600" cy="3581399"/>
            <a:chOff x="7980400" y="3276601"/>
            <a:chExt cx="4211600" cy="3581399"/>
          </a:xfrm>
        </p:grpSpPr>
        <p:grpSp>
          <p:nvGrpSpPr>
            <p:cNvPr id="70768" name="Graphic 157">
              <a:extLst>
                <a:ext uri="{FF2B5EF4-FFF2-40B4-BE49-F238E27FC236}">
                  <a16:creationId xmlns:a16="http://schemas.microsoft.com/office/drawing/2014/main" id="{A202591B-301C-460E-801A-4C116AC08CD7}"/>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8662740" y="3276601"/>
              <a:ext cx="3529260" cy="3581396"/>
              <a:chOff x="4114800" y="1423987"/>
              <a:chExt cx="3961542" cy="4007547"/>
            </a:xfrm>
            <a:noFill/>
          </p:grpSpPr>
          <p:sp>
            <p:nvSpPr>
              <p:cNvPr id="70770" name="Freeform: Shape 70769">
                <a:extLst>
                  <a:ext uri="{FF2B5EF4-FFF2-40B4-BE49-F238E27FC236}">
                    <a16:creationId xmlns:a16="http://schemas.microsoft.com/office/drawing/2014/main" id="{257EC7EC-4934-4A65-B3AA-6AE3BD0739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70771" name="Freeform: Shape 70770">
                <a:extLst>
                  <a:ext uri="{FF2B5EF4-FFF2-40B4-BE49-F238E27FC236}">
                    <a16:creationId xmlns:a16="http://schemas.microsoft.com/office/drawing/2014/main" id="{201FEC27-F3E2-41E5-8C3B-FF66A13D84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70772" name="Freeform: Shape 70771">
                <a:extLst>
                  <a:ext uri="{FF2B5EF4-FFF2-40B4-BE49-F238E27FC236}">
                    <a16:creationId xmlns:a16="http://schemas.microsoft.com/office/drawing/2014/main" id="{CBFE67A7-A995-43D6-8414-EBB2A758A0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70773" name="Freeform: Shape 70772">
                <a:extLst>
                  <a:ext uri="{FF2B5EF4-FFF2-40B4-BE49-F238E27FC236}">
                    <a16:creationId xmlns:a16="http://schemas.microsoft.com/office/drawing/2014/main" id="{6DB28E40-FF5E-459D-B516-A16554BBBF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70774" name="Freeform: Shape 70773">
                <a:extLst>
                  <a:ext uri="{FF2B5EF4-FFF2-40B4-BE49-F238E27FC236}">
                    <a16:creationId xmlns:a16="http://schemas.microsoft.com/office/drawing/2014/main" id="{9724247A-6615-4D27-80F0-3392762826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70775" name="Freeform: Shape 70774">
                <a:extLst>
                  <a:ext uri="{FF2B5EF4-FFF2-40B4-BE49-F238E27FC236}">
                    <a16:creationId xmlns:a16="http://schemas.microsoft.com/office/drawing/2014/main" id="{495168B2-CEF6-486B-AD0C-D063CDD988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70776" name="Freeform: Shape 70775">
                <a:extLst>
                  <a:ext uri="{FF2B5EF4-FFF2-40B4-BE49-F238E27FC236}">
                    <a16:creationId xmlns:a16="http://schemas.microsoft.com/office/drawing/2014/main" id="{E27C133D-9749-4B34-9018-29F3FF86C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sp>
          <p:nvSpPr>
            <p:cNvPr id="70769" name="Freeform: Shape 70768">
              <a:extLst>
                <a:ext uri="{FF2B5EF4-FFF2-40B4-BE49-F238E27FC236}">
                  <a16:creationId xmlns:a16="http://schemas.microsoft.com/office/drawing/2014/main" id="{10388060-18B7-4BD6-A3C5-F6B8E1467E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aphicFrame>
        <p:nvGraphicFramePr>
          <p:cNvPr id="70748" name="Content Placeholder 1">
            <a:extLst>
              <a:ext uri="{FF2B5EF4-FFF2-40B4-BE49-F238E27FC236}">
                <a16:creationId xmlns:a16="http://schemas.microsoft.com/office/drawing/2014/main" id="{6263FF66-8A6B-BDB3-72FE-89AABDDF8EA8}"/>
              </a:ext>
            </a:extLst>
          </p:cNvPr>
          <p:cNvGraphicFramePr>
            <a:graphicFrameLocks noGrp="1"/>
          </p:cNvGraphicFramePr>
          <p:nvPr>
            <p:ph idx="1"/>
            <p:extLst>
              <p:ext uri="{D42A27DB-BD31-4B8C-83A1-F6EECF244321}">
                <p14:modId xmlns:p14="http://schemas.microsoft.com/office/powerpoint/2010/main" val="3410198213"/>
              </p:ext>
            </p:extLst>
          </p:nvPr>
        </p:nvGraphicFramePr>
        <p:xfrm>
          <a:off x="600306" y="1847031"/>
          <a:ext cx="10982090" cy="42760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9" name="Rectangle 58">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61" name="Rectangle 60">
            <a:extLst>
              <a:ext uri="{FF2B5EF4-FFF2-40B4-BE49-F238E27FC236}">
                <a16:creationId xmlns:a16="http://schemas.microsoft.com/office/drawing/2014/main" id="{37962AE0-6A1C-4B76-9D52-10E5E6D7D3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grpSp>
        <p:nvGrpSpPr>
          <p:cNvPr id="63" name="Top left">
            <a:extLst>
              <a:ext uri="{FF2B5EF4-FFF2-40B4-BE49-F238E27FC236}">
                <a16:creationId xmlns:a16="http://schemas.microsoft.com/office/drawing/2014/main" id="{32D15CB3-AC64-41F7-86F8-22A111F3DC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25" y="-1543"/>
            <a:ext cx="2198951" cy="3349518"/>
            <a:chOff x="10849" y="-3086"/>
            <a:chExt cx="2198951" cy="3349518"/>
          </a:xfrm>
        </p:grpSpPr>
        <p:sp>
          <p:nvSpPr>
            <p:cNvPr id="64" name="Freeform: Shape 63">
              <a:extLst>
                <a:ext uri="{FF2B5EF4-FFF2-40B4-BE49-F238E27FC236}">
                  <a16:creationId xmlns:a16="http://schemas.microsoft.com/office/drawing/2014/main" id="{9B8FAC53-55F6-4B51-8FAD-977E5E7D7E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692844" y="-3086"/>
              <a:ext cx="1326111" cy="59760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chemeClr val="tx1">
                    <a:lumMod val="65000"/>
                    <a:lumOff val="35000"/>
                  </a:schemeClr>
                </a:solidFill>
                <a:latin typeface="AvenirNext LT Pro Medium" panose="020B0504020202020204" pitchFamily="34" charset="0"/>
              </a:endParaRPr>
            </a:p>
          </p:txBody>
        </p:sp>
        <p:sp>
          <p:nvSpPr>
            <p:cNvPr id="65" name="Freeform: Shape 64">
              <a:extLst>
                <a:ext uri="{FF2B5EF4-FFF2-40B4-BE49-F238E27FC236}">
                  <a16:creationId xmlns:a16="http://schemas.microsoft.com/office/drawing/2014/main" id="{BC29D267-CD4D-4FD7-8F45-1C8FB4235A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94" y="15241"/>
              <a:ext cx="2190406" cy="3331191"/>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66" name="Freeform: Shape 65">
              <a:extLst>
                <a:ext uri="{FF2B5EF4-FFF2-40B4-BE49-F238E27FC236}">
                  <a16:creationId xmlns:a16="http://schemas.microsoft.com/office/drawing/2014/main" id="{0EFC9A2B-D1CA-4247-836D-EAB80EB5ED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15178"/>
              <a:ext cx="1978674" cy="307495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67" name="Freeform: Shape 66">
              <a:extLst>
                <a:ext uri="{FF2B5EF4-FFF2-40B4-BE49-F238E27FC236}">
                  <a16:creationId xmlns:a16="http://schemas.microsoft.com/office/drawing/2014/main" id="{F4F9AB28-B3F0-425B-8E51-E16DDB8536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92" y="15178"/>
              <a:ext cx="1566146" cy="2737264"/>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68" name="Freeform: Shape 67">
              <a:extLst>
                <a:ext uri="{FF2B5EF4-FFF2-40B4-BE49-F238E27FC236}">
                  <a16:creationId xmlns:a16="http://schemas.microsoft.com/office/drawing/2014/main" id="{891B00CE-2CF5-4DF1-A345-4516E2E83D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15178"/>
              <a:ext cx="1368431" cy="2644975"/>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69" name="Freeform: Shape 68">
              <a:extLst>
                <a:ext uri="{FF2B5EF4-FFF2-40B4-BE49-F238E27FC236}">
                  <a16:creationId xmlns:a16="http://schemas.microsoft.com/office/drawing/2014/main" id="{8B332657-F1E9-428F-BA70-8DD848E553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825" y="543780"/>
              <a:ext cx="494287" cy="1905590"/>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70" name="Freeform: Shape 69">
              <a:extLst>
                <a:ext uri="{FF2B5EF4-FFF2-40B4-BE49-F238E27FC236}">
                  <a16:creationId xmlns:a16="http://schemas.microsoft.com/office/drawing/2014/main" id="{766A6EF8-94C7-4127-9EF9-584AD6885B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672286"/>
              <a:ext cx="396930" cy="1690303"/>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71" name="Freeform: Shape 70">
              <a:extLst>
                <a:ext uri="{FF2B5EF4-FFF2-40B4-BE49-F238E27FC236}">
                  <a16:creationId xmlns:a16="http://schemas.microsoft.com/office/drawing/2014/main" id="{3B1C2001-8549-4C7B-86AB-049B0C99EF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002" y="881264"/>
              <a:ext cx="258791" cy="1336561"/>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sp>
        <p:nvSpPr>
          <p:cNvPr id="2" name="Title 1">
            <a:extLst>
              <a:ext uri="{FF2B5EF4-FFF2-40B4-BE49-F238E27FC236}">
                <a16:creationId xmlns:a16="http://schemas.microsoft.com/office/drawing/2014/main" id="{989F1BA1-BC89-39E9-AD42-78C19C41757D}"/>
              </a:ext>
            </a:extLst>
          </p:cNvPr>
          <p:cNvSpPr>
            <a:spLocks noGrp="1"/>
          </p:cNvSpPr>
          <p:nvPr>
            <p:ph type="title"/>
          </p:nvPr>
        </p:nvSpPr>
        <p:spPr>
          <a:xfrm>
            <a:off x="1397210" y="94413"/>
            <a:ext cx="9988166" cy="1340989"/>
          </a:xfrm>
        </p:spPr>
        <p:txBody>
          <a:bodyPr>
            <a:normAutofit/>
          </a:bodyPr>
          <a:lstStyle/>
          <a:p>
            <a:pPr algn="ctr"/>
            <a:r>
              <a:rPr lang="en-US" dirty="0"/>
              <a:t>Thanks For Attending!!</a:t>
            </a:r>
          </a:p>
        </p:txBody>
      </p:sp>
      <p:grpSp>
        <p:nvGrpSpPr>
          <p:cNvPr id="73" name="Bottom Right">
            <a:extLst>
              <a:ext uri="{FF2B5EF4-FFF2-40B4-BE49-F238E27FC236}">
                <a16:creationId xmlns:a16="http://schemas.microsoft.com/office/drawing/2014/main" id="{921D9B61-CDA2-49D1-82AA-534691496FE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974976" y="3278144"/>
            <a:ext cx="4211600" cy="3581399"/>
            <a:chOff x="7980400" y="3276601"/>
            <a:chExt cx="4211600" cy="3581399"/>
          </a:xfrm>
        </p:grpSpPr>
        <p:grpSp>
          <p:nvGrpSpPr>
            <p:cNvPr id="74" name="Graphic 157">
              <a:extLst>
                <a:ext uri="{FF2B5EF4-FFF2-40B4-BE49-F238E27FC236}">
                  <a16:creationId xmlns:a16="http://schemas.microsoft.com/office/drawing/2014/main" id="{A202591B-301C-460E-801A-4C116AC08CD7}"/>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8662740" y="3276601"/>
              <a:ext cx="3529260" cy="3581396"/>
              <a:chOff x="4114800" y="1423987"/>
              <a:chExt cx="3961542" cy="4007547"/>
            </a:xfrm>
            <a:noFill/>
          </p:grpSpPr>
          <p:sp>
            <p:nvSpPr>
              <p:cNvPr id="76" name="Freeform: Shape 75">
                <a:extLst>
                  <a:ext uri="{FF2B5EF4-FFF2-40B4-BE49-F238E27FC236}">
                    <a16:creationId xmlns:a16="http://schemas.microsoft.com/office/drawing/2014/main" id="{257EC7EC-4934-4A65-B3AA-6AE3BD0739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77" name="Freeform: Shape 76">
                <a:extLst>
                  <a:ext uri="{FF2B5EF4-FFF2-40B4-BE49-F238E27FC236}">
                    <a16:creationId xmlns:a16="http://schemas.microsoft.com/office/drawing/2014/main" id="{201FEC27-F3E2-41E5-8C3B-FF66A13D84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78" name="Freeform: Shape 77">
                <a:extLst>
                  <a:ext uri="{FF2B5EF4-FFF2-40B4-BE49-F238E27FC236}">
                    <a16:creationId xmlns:a16="http://schemas.microsoft.com/office/drawing/2014/main" id="{CBFE67A7-A995-43D6-8414-EBB2A758A0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79" name="Freeform: Shape 78">
                <a:extLst>
                  <a:ext uri="{FF2B5EF4-FFF2-40B4-BE49-F238E27FC236}">
                    <a16:creationId xmlns:a16="http://schemas.microsoft.com/office/drawing/2014/main" id="{6DB28E40-FF5E-459D-B516-A16554BBBF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80" name="Freeform: Shape 79">
                <a:extLst>
                  <a:ext uri="{FF2B5EF4-FFF2-40B4-BE49-F238E27FC236}">
                    <a16:creationId xmlns:a16="http://schemas.microsoft.com/office/drawing/2014/main" id="{9724247A-6615-4D27-80F0-3392762826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81" name="Freeform: Shape 80">
                <a:extLst>
                  <a:ext uri="{FF2B5EF4-FFF2-40B4-BE49-F238E27FC236}">
                    <a16:creationId xmlns:a16="http://schemas.microsoft.com/office/drawing/2014/main" id="{495168B2-CEF6-486B-AD0C-D063CDD988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82" name="Freeform: Shape 81">
                <a:extLst>
                  <a:ext uri="{FF2B5EF4-FFF2-40B4-BE49-F238E27FC236}">
                    <a16:creationId xmlns:a16="http://schemas.microsoft.com/office/drawing/2014/main" id="{E27C133D-9749-4B34-9018-29F3FF86C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sp>
          <p:nvSpPr>
            <p:cNvPr id="75" name="Freeform: Shape 74">
              <a:extLst>
                <a:ext uri="{FF2B5EF4-FFF2-40B4-BE49-F238E27FC236}">
                  <a16:creationId xmlns:a16="http://schemas.microsoft.com/office/drawing/2014/main" id="{10388060-18B7-4BD6-A3C5-F6B8E1467E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aphicFrame>
        <p:nvGraphicFramePr>
          <p:cNvPr id="54" name="Content Placeholder 2">
            <a:extLst>
              <a:ext uri="{FF2B5EF4-FFF2-40B4-BE49-F238E27FC236}">
                <a16:creationId xmlns:a16="http://schemas.microsoft.com/office/drawing/2014/main" id="{A6E5BE59-ECAE-138E-C24E-810D0FCAF8DE}"/>
              </a:ext>
            </a:extLst>
          </p:cNvPr>
          <p:cNvGraphicFramePr>
            <a:graphicFrameLocks noGrp="1"/>
          </p:cNvGraphicFramePr>
          <p:nvPr>
            <p:ph idx="1"/>
            <p:extLst>
              <p:ext uri="{D42A27DB-BD31-4B8C-83A1-F6EECF244321}">
                <p14:modId xmlns:p14="http://schemas.microsoft.com/office/powerpoint/2010/main" val="1443502898"/>
              </p:ext>
            </p:extLst>
          </p:nvPr>
        </p:nvGraphicFramePr>
        <p:xfrm>
          <a:off x="600306" y="1847031"/>
          <a:ext cx="10982090" cy="427605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01448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pivotTable ,Total Limits Same Month Last 7 Years. Please refer to the notes on this slide for details">
            <a:hlinkClick r:id="rId3"/>
          </p:cNvPr>
          <p:cNvPicPr>
            <a:picLocks noChangeAspect="1"/>
          </p:cNvPicPr>
          <p:nvPr/>
        </p:nvPicPr>
        <p:blipFill>
          <a:blip r:embed="rId4"/>
          <a:stretch>
            <a:fillRect/>
          </a:stretch>
        </p:blipFill>
        <p:spPr>
          <a:xfrm>
            <a:off x="76200" y="0"/>
            <a:ext cx="12020550" cy="6858000"/>
          </a:xfrm>
          <a:prstGeom prst="rect">
            <a:avLst/>
          </a:prstGeom>
          <a:noFill/>
        </p:spPr>
      </p:pic>
      <p:sp>
        <p:nvSpPr>
          <p:cNvPr id="4" name="Title" hidden="1"/>
          <p:cNvSpPr>
            <a:spLocks noGrp="1"/>
          </p:cNvSpPr>
          <p:nvPr>
            <p:ph type="title"/>
          </p:nvPr>
        </p:nvSpPr>
        <p:spPr/>
        <p:txBody>
          <a:bodyPr/>
          <a:lstStyle/>
          <a:p>
            <a:r>
              <a:t>Total Limits In Force 7-year Trend</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otal Policies In-force Same Month Last 7 Years ,textbox ,Total Policies In-force Year Over Year Percentage Change. Please refer to the notes on this slide for details">
            <a:hlinkClick r:id="rId3"/>
          </p:cNvPr>
          <p:cNvPicPr>
            <a:picLocks noChangeAspect="1"/>
          </p:cNvPicPr>
          <p:nvPr/>
        </p:nvPicPr>
        <p:blipFill>
          <a:blip r:embed="rId4"/>
          <a:stretch>
            <a:fillRect/>
          </a:stretch>
        </p:blipFill>
        <p:spPr>
          <a:xfrm>
            <a:off x="76200" y="0"/>
            <a:ext cx="12020550" cy="6858000"/>
          </a:xfrm>
          <a:prstGeom prst="rect">
            <a:avLst/>
          </a:prstGeom>
          <a:noFill/>
        </p:spPr>
      </p:pic>
      <p:sp>
        <p:nvSpPr>
          <p:cNvPr id="4" name="Title" hidden="1"/>
          <p:cNvSpPr>
            <a:spLocks noGrp="1"/>
          </p:cNvSpPr>
          <p:nvPr>
            <p:ph type="title"/>
          </p:nvPr>
        </p:nvSpPr>
        <p:spPr/>
        <p:txBody>
          <a:bodyPr/>
          <a:lstStyle/>
          <a:p>
            <a:r>
              <a:t>Policies In Force  7-year Trend</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Limits by Year Built (as of 09/30/2022) ,textbox. Please refer to the notes on this slide for details">
            <a:hlinkClick r:id="rId3"/>
          </p:cNvPr>
          <p:cNvPicPr>
            <a:picLocks noChangeAspect="1"/>
          </p:cNvPicPr>
          <p:nvPr/>
        </p:nvPicPr>
        <p:blipFill>
          <a:blip r:embed="rId4"/>
          <a:stretch>
            <a:fillRect/>
          </a:stretch>
        </p:blipFill>
        <p:spPr>
          <a:xfrm>
            <a:off x="-193729" y="-92990"/>
            <a:ext cx="12514882" cy="7059478"/>
          </a:xfrm>
          <a:prstGeom prst="rect">
            <a:avLst/>
          </a:prstGeom>
          <a:noFill/>
        </p:spPr>
      </p:pic>
      <p:sp>
        <p:nvSpPr>
          <p:cNvPr id="4" name="Title" hidden="1"/>
          <p:cNvSpPr>
            <a:spLocks noGrp="1"/>
          </p:cNvSpPr>
          <p:nvPr>
            <p:ph type="title"/>
          </p:nvPr>
        </p:nvSpPr>
        <p:spPr/>
        <p:txBody>
          <a:bodyPr/>
          <a:lstStyle/>
          <a:p>
            <a:r>
              <a:t>Limits By Occupancy</a:t>
            </a:r>
          </a:p>
        </p:txBody>
      </p:sp>
    </p:spTree>
  </p:cSld>
  <p:clrMapOvr>
    <a:masterClrMapping/>
  </p:clrMapOvr>
</p:sld>
</file>

<file path=ppt/theme/theme1.xml><?xml version="1.0" encoding="utf-8"?>
<a:theme xmlns:a="http://schemas.openxmlformats.org/drawingml/2006/main" name="ExploreVTI">
  <a:themeElements>
    <a:clrScheme name="Custom 33">
      <a:dk1>
        <a:sysClr val="windowText" lastClr="000000"/>
      </a:dk1>
      <a:lt1>
        <a:sysClr val="window" lastClr="FFFFFF"/>
      </a:lt1>
      <a:dk2>
        <a:srgbClr val="201449"/>
      </a:dk2>
      <a:lt2>
        <a:srgbClr val="F3F0E9"/>
      </a:lt2>
      <a:accent1>
        <a:srgbClr val="E45221"/>
      </a:accent1>
      <a:accent2>
        <a:srgbClr val="4D4EE6"/>
      </a:accent2>
      <a:accent3>
        <a:srgbClr val="454B78"/>
      </a:accent3>
      <a:accent4>
        <a:srgbClr val="A3A3C1"/>
      </a:accent4>
      <a:accent5>
        <a:srgbClr val="7162FE"/>
      </a:accent5>
      <a:accent6>
        <a:srgbClr val="1EBE9B"/>
      </a:accent6>
      <a:hlink>
        <a:srgbClr val="F900A0"/>
      </a:hlink>
      <a:folHlink>
        <a:srgbClr val="954F72"/>
      </a:folHlink>
    </a:clrScheme>
    <a:fontScheme name="Custom 23">
      <a:majorFont>
        <a:latin typeface="Rockwell"/>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xploreVTI" id="{157DDAE2-BFCD-43FD-9602-E5EFEAD66DC3}" vid="{04B6EBF8-4645-4305-9753-050B4204785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9098</TotalTime>
  <Words>4057</Words>
  <Application>Microsoft Office PowerPoint</Application>
  <PresentationFormat>Widescreen</PresentationFormat>
  <Paragraphs>586</Paragraphs>
  <Slides>64</Slides>
  <Notes>14</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64</vt:i4>
      </vt:variant>
    </vt:vector>
  </HeadingPairs>
  <TitlesOfParts>
    <vt:vector size="79" baseType="lpstr">
      <vt:lpstr>Arial</vt:lpstr>
      <vt:lpstr>Arial Black</vt:lpstr>
      <vt:lpstr>Avenir Next LT Pro</vt:lpstr>
      <vt:lpstr>AvenirNext LT Pro Medium</vt:lpstr>
      <vt:lpstr>Calibri</vt:lpstr>
      <vt:lpstr>CIDFont+F2</vt:lpstr>
      <vt:lpstr>CIDFont+F3</vt:lpstr>
      <vt:lpstr>Corbel</vt:lpstr>
      <vt:lpstr>Rockwell</vt:lpstr>
      <vt:lpstr>Segoe UI</vt:lpstr>
      <vt:lpstr>Segoe UI Semilight</vt:lpstr>
      <vt:lpstr>Verdana</vt:lpstr>
      <vt:lpstr>Wingdings</vt:lpstr>
      <vt:lpstr>Wingdings 3</vt:lpstr>
      <vt:lpstr>ExploreVTI</vt:lpstr>
      <vt:lpstr>PowerPoint Presentation</vt:lpstr>
      <vt:lpstr>BOARD OF DIRECTORS</vt:lpstr>
      <vt:lpstr>MWUA’s Mission</vt:lpstr>
      <vt:lpstr>Post  Katrina Legislation   </vt:lpstr>
      <vt:lpstr>PowerPoint Presentation</vt:lpstr>
      <vt:lpstr>MWUA Exposure 2005 to Current</vt:lpstr>
      <vt:lpstr>Total Limits In Force 7-year Trend</vt:lpstr>
      <vt:lpstr>Policies In Force  7-year Trend</vt:lpstr>
      <vt:lpstr>Limits By Occupancy</vt:lpstr>
      <vt:lpstr>Limits By Year Built</vt:lpstr>
      <vt:lpstr>Limits By County</vt:lpstr>
      <vt:lpstr>PowerPoint Presentation</vt:lpstr>
      <vt:lpstr>MWUA  KATRINA LOSSES</vt:lpstr>
      <vt:lpstr>HURRICANE  KATRINA  FUNDING CHART</vt:lpstr>
      <vt:lpstr>Rate Change History</vt:lpstr>
      <vt:lpstr>WHY Did the Dwelling Forms Change Effective 2-1-2020 (RCV and ACV Option)? </vt:lpstr>
      <vt:lpstr>Inspection Variance Department </vt:lpstr>
      <vt:lpstr>How we estimate minimum limits</vt:lpstr>
      <vt:lpstr>PowerPoint Presentation</vt:lpstr>
      <vt:lpstr>Inspection limitations to be aware of</vt:lpstr>
      <vt:lpstr>Possible addition to original floor plan?</vt:lpstr>
      <vt:lpstr>Finished living space?</vt:lpstr>
      <vt:lpstr>Custom interior finishes </vt:lpstr>
      <vt:lpstr>ITV letters</vt:lpstr>
      <vt:lpstr>Appropriate Coverage Limits</vt:lpstr>
      <vt:lpstr>Policy Limit Options</vt:lpstr>
      <vt:lpstr>Allow agent to participate in Limit Debate</vt:lpstr>
      <vt:lpstr>Explaining Property Values to Insureds:</vt:lpstr>
      <vt:lpstr>Explaining Property Values to Insureds:</vt:lpstr>
      <vt:lpstr>Total Loss Recovery factors: Fire vs Wind event</vt:lpstr>
      <vt:lpstr>Should I have the same policy coverage limit on both my Fire and Wind policies? </vt:lpstr>
      <vt:lpstr>Ensuring your customer is taken care of</vt:lpstr>
      <vt:lpstr>Our common goals</vt:lpstr>
      <vt:lpstr>Commercial Applications – Things to Know</vt:lpstr>
      <vt:lpstr>Situations where a Statement of Values is Required with Application</vt:lpstr>
      <vt:lpstr>Blanket Statement of Value requirements</vt:lpstr>
      <vt:lpstr>Commercial Policy Coinsurance</vt:lpstr>
      <vt:lpstr>Other Commercial Facts</vt:lpstr>
      <vt:lpstr>Commercial HABITATIONAL</vt:lpstr>
      <vt:lpstr>Commercial Habitational Cont.</vt:lpstr>
      <vt:lpstr>Guidewire Policy System </vt:lpstr>
      <vt:lpstr>New Quote/Application Tips</vt:lpstr>
      <vt:lpstr>Endorsements</vt:lpstr>
      <vt:lpstr>Cancellations</vt:lpstr>
      <vt:lpstr>New Application Important Points </vt:lpstr>
      <vt:lpstr>PowerPoint Presentation</vt:lpstr>
      <vt:lpstr>Break – 10 Minutes</vt:lpstr>
      <vt:lpstr>IBHS &amp; SMART HOME AMERICA</vt:lpstr>
      <vt:lpstr>The Claims Process</vt:lpstr>
      <vt:lpstr>The Claims Process (cont.)</vt:lpstr>
      <vt:lpstr>The Claims Process (cont.)</vt:lpstr>
      <vt:lpstr>Reporting A Claim</vt:lpstr>
      <vt:lpstr>Dwelling Forms Revised Eff. 2-1-2020 – RCV or ACV Form </vt:lpstr>
      <vt:lpstr>Depreciation is Calculated in Xactimate</vt:lpstr>
      <vt:lpstr>New RCV Form </vt:lpstr>
      <vt:lpstr>RCV Form – Depreciation Holdback </vt:lpstr>
      <vt:lpstr>ACV form</vt:lpstr>
      <vt:lpstr>Claims - What has happened in the past two years?</vt:lpstr>
      <vt:lpstr>Claims - What has happened in the past two years?</vt:lpstr>
      <vt:lpstr>New Rule – Adding an Annual Inflation Guard</vt:lpstr>
      <vt:lpstr>Inflation Guard Continued</vt:lpstr>
      <vt:lpstr>Inflation Guard Continued</vt:lpstr>
      <vt:lpstr>Questions and Answers?</vt:lpstr>
      <vt:lpstr>Thanks For Attending!!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Mississippi Windstorm Underwriting Association</dc:title>
  <dc:creator>Reggie Ott</dc:creator>
  <cp:lastModifiedBy>Reggie Ott</cp:lastModifiedBy>
  <cp:revision>4</cp:revision>
  <dcterms:created xsi:type="dcterms:W3CDTF">2022-07-26T13:53:53Z</dcterms:created>
  <dcterms:modified xsi:type="dcterms:W3CDTF">2022-10-12T18:31:39Z</dcterms:modified>
</cp:coreProperties>
</file>